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53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557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05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82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134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51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489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853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235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052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A76921-5FBE-4753-A588-3C77A50653D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FB226E-44EA-44F5-B614-63F3F12A94E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045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diagramme, Parallèle&#10;&#10;Le contenu généré par l’IA peut être incorrect.">
            <a:extLst>
              <a:ext uri="{FF2B5EF4-FFF2-40B4-BE49-F238E27FC236}">
                <a16:creationId xmlns:a16="http://schemas.microsoft.com/office/drawing/2014/main" id="{F63A3F5F-EFA2-08A9-31EC-6A0E82B2B2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5876"/>
            <a:ext cx="6858000" cy="4849127"/>
          </a:xfrm>
          <a:prstGeom prst="rect">
            <a:avLst/>
          </a:prstGeom>
        </p:spPr>
      </p:pic>
      <p:sp>
        <p:nvSpPr>
          <p:cNvPr id="8" name="Titre 7">
            <a:extLst>
              <a:ext uri="{FF2B5EF4-FFF2-40B4-BE49-F238E27FC236}">
                <a16:creationId xmlns:a16="http://schemas.microsoft.com/office/drawing/2014/main" id="{A30E0B8C-9B0D-C92E-AFF7-12F29734F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486055"/>
          </a:xfrm>
        </p:spPr>
        <p:txBody>
          <a:bodyPr>
            <a:normAutofit fontScale="90000"/>
          </a:bodyPr>
          <a:lstStyle/>
          <a:p>
            <a:r>
              <a:rPr lang="en-GB" dirty="0"/>
              <a:t>Janvier 2026</a:t>
            </a:r>
          </a:p>
        </p:txBody>
      </p:sp>
    </p:spTree>
    <p:extLst>
      <p:ext uri="{BB962C8B-B14F-4D97-AF65-F5344CB8AC3E}">
        <p14:creationId xmlns:p14="http://schemas.microsoft.com/office/powerpoint/2010/main" val="3787031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6D18F-4DAB-5EBE-41CD-38302C60C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182A57FD-918F-A2DA-BD0A-5CFDB4779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486055"/>
          </a:xfrm>
        </p:spPr>
        <p:txBody>
          <a:bodyPr>
            <a:normAutofit fontScale="90000"/>
          </a:bodyPr>
          <a:lstStyle/>
          <a:p>
            <a:r>
              <a:rPr lang="en-GB" dirty="0"/>
              <a:t>Février 2026</a:t>
            </a:r>
          </a:p>
        </p:txBody>
      </p:sp>
      <p:pic>
        <p:nvPicPr>
          <p:cNvPr id="3" name="Image 2" descr="Une image contenant texte, capture d’écran, diagramme, Parallèle&#10;&#10;Le contenu généré par l’IA peut être incorrect.">
            <a:extLst>
              <a:ext uri="{FF2B5EF4-FFF2-40B4-BE49-F238E27FC236}">
                <a16:creationId xmlns:a16="http://schemas.microsoft.com/office/drawing/2014/main" id="{E7240CC2-2B02-2457-AD94-C06CFD5D05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605"/>
            <a:ext cx="6858000" cy="463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443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D3706-F66E-E8F4-9C67-B5B7EC464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591E4014-06E8-8248-842D-B0F248A99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486055"/>
          </a:xfrm>
        </p:spPr>
        <p:txBody>
          <a:bodyPr>
            <a:normAutofit fontScale="90000"/>
          </a:bodyPr>
          <a:lstStyle/>
          <a:p>
            <a:r>
              <a:rPr lang="en-GB" dirty="0"/>
              <a:t>Mars 2026</a:t>
            </a:r>
          </a:p>
        </p:txBody>
      </p:sp>
      <p:pic>
        <p:nvPicPr>
          <p:cNvPr id="4" name="Image 3" descr="Une image contenant texte, capture d’écran, diagramme, Police&#10;&#10;Le contenu généré par l’IA peut être incorrect.">
            <a:extLst>
              <a:ext uri="{FF2B5EF4-FFF2-40B4-BE49-F238E27FC236}">
                <a16:creationId xmlns:a16="http://schemas.microsoft.com/office/drawing/2014/main" id="{A39DD4A5-ECD3-87D1-3456-FEBCA5410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3466"/>
            <a:ext cx="5328854" cy="90025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88FB35A-FB26-3A49-54D3-3BEF5E02122B}"/>
              </a:ext>
            </a:extLst>
          </p:cNvPr>
          <p:cNvSpPr txBox="1"/>
          <p:nvPr/>
        </p:nvSpPr>
        <p:spPr>
          <a:xfrm>
            <a:off x="5328854" y="1389521"/>
            <a:ext cx="1114408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err="1"/>
              <a:t>Semaine</a:t>
            </a:r>
            <a:r>
              <a:rPr lang="en-GB" sz="1200" dirty="0"/>
              <a:t> 9 : </a:t>
            </a:r>
          </a:p>
          <a:p>
            <a:r>
              <a:rPr lang="en-GB" sz="1200" dirty="0"/>
              <a:t>23.02 au 01.03</a:t>
            </a:r>
          </a:p>
          <a:p>
            <a:endParaRPr lang="en-GB" sz="1200" dirty="0"/>
          </a:p>
          <a:p>
            <a:r>
              <a:rPr lang="en-GB" sz="1200" dirty="0" err="1"/>
              <a:t>Semaine</a:t>
            </a:r>
            <a:r>
              <a:rPr lang="en-GB" sz="1200" dirty="0"/>
              <a:t> 10 :</a:t>
            </a:r>
          </a:p>
          <a:p>
            <a:r>
              <a:rPr lang="en-GB" sz="1200" dirty="0"/>
              <a:t>02.03 au 08.03</a:t>
            </a:r>
          </a:p>
          <a:p>
            <a:endParaRPr lang="en-GB" sz="1200" dirty="0"/>
          </a:p>
          <a:p>
            <a:r>
              <a:rPr lang="en-GB" sz="1200" dirty="0" err="1"/>
              <a:t>Semaine</a:t>
            </a:r>
            <a:r>
              <a:rPr lang="en-GB" sz="1200" dirty="0"/>
              <a:t> 11 :</a:t>
            </a:r>
          </a:p>
          <a:p>
            <a:r>
              <a:rPr lang="en-GB" sz="1200" dirty="0"/>
              <a:t>09.03 au 15.03</a:t>
            </a:r>
          </a:p>
          <a:p>
            <a:endParaRPr lang="en-GB" sz="1200" dirty="0"/>
          </a:p>
          <a:p>
            <a:r>
              <a:rPr lang="en-GB" sz="1200" dirty="0" err="1"/>
              <a:t>Semaine</a:t>
            </a:r>
            <a:r>
              <a:rPr lang="en-GB" sz="1200" dirty="0"/>
              <a:t> 12 :</a:t>
            </a:r>
          </a:p>
          <a:p>
            <a:r>
              <a:rPr lang="en-GB" sz="1200" dirty="0"/>
              <a:t>16.03 au 22.03</a:t>
            </a:r>
          </a:p>
          <a:p>
            <a:endParaRPr lang="en-GB" sz="1200" dirty="0"/>
          </a:p>
          <a:p>
            <a:r>
              <a:rPr lang="en-GB" sz="1200" dirty="0" err="1"/>
              <a:t>Semaine</a:t>
            </a:r>
            <a:r>
              <a:rPr lang="en-GB" sz="1200" dirty="0"/>
              <a:t> 13 : </a:t>
            </a:r>
          </a:p>
          <a:p>
            <a:r>
              <a:rPr lang="en-GB" sz="1200" dirty="0"/>
              <a:t>23.03 au 29.03</a:t>
            </a:r>
          </a:p>
          <a:p>
            <a:endParaRPr lang="en-GB" sz="1200" dirty="0"/>
          </a:p>
          <a:p>
            <a:r>
              <a:rPr lang="en-GB" sz="1200" dirty="0" err="1"/>
              <a:t>Semaine</a:t>
            </a:r>
            <a:r>
              <a:rPr lang="en-GB" sz="1200" dirty="0"/>
              <a:t> 14 : </a:t>
            </a:r>
          </a:p>
          <a:p>
            <a:r>
              <a:rPr lang="en-GB" sz="1200" dirty="0"/>
              <a:t>30.03 au 05.04</a:t>
            </a:r>
          </a:p>
        </p:txBody>
      </p:sp>
    </p:spTree>
    <p:extLst>
      <p:ext uri="{BB962C8B-B14F-4D97-AF65-F5344CB8AC3E}">
        <p14:creationId xmlns:p14="http://schemas.microsoft.com/office/powerpoint/2010/main" val="2540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42</Words>
  <Application>Microsoft Office PowerPoint</Application>
  <PresentationFormat>Format A4 (210 x 297 mm)</PresentationFormat>
  <Paragraphs>20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Janvier 2026</vt:lpstr>
      <vt:lpstr>Février 2026</vt:lpstr>
      <vt:lpstr>Mars 2026</vt:lpstr>
    </vt:vector>
  </TitlesOfParts>
  <Company>HOPITAUX UNIVERSITAIRES GENEVE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MAZEL-SANCHEZ Béryl</dc:creator>
  <cp:lastModifiedBy>MAZEL-SANCHEZ Béryl</cp:lastModifiedBy>
  <cp:revision>1</cp:revision>
  <dcterms:created xsi:type="dcterms:W3CDTF">2026-04-30T08:04:13Z</dcterms:created>
  <dcterms:modified xsi:type="dcterms:W3CDTF">2026-04-30T08:12:30Z</dcterms:modified>
</cp:coreProperties>
</file>