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4" r:id="rId3"/>
    <p:sldId id="275" r:id="rId4"/>
    <p:sldId id="277" r:id="rId5"/>
    <p:sldId id="278" r:id="rId6"/>
    <p:sldId id="279" r:id="rId7"/>
    <p:sldId id="264" r:id="rId8"/>
    <p:sldId id="276" r:id="rId9"/>
    <p:sldId id="280" r:id="rId10"/>
    <p:sldId id="281" r:id="rId11"/>
    <p:sldId id="272" r:id="rId12"/>
    <p:sldId id="273" r:id="rId13"/>
    <p:sldId id="271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852" autoAdjust="0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05EE0-5758-C34E-834C-A91F49C70FB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82275B6-D22C-6741-9AEC-4CBAC138C9AB}">
      <dgm:prSet/>
      <dgm:spPr/>
      <dgm:t>
        <a:bodyPr/>
        <a:lstStyle/>
        <a:p>
          <a:r>
            <a:rPr lang="fr-FR" dirty="0"/>
            <a:t>Médecine humaine</a:t>
          </a:r>
          <a:br>
            <a:rPr lang="fr-FR" dirty="0"/>
          </a:br>
          <a:r>
            <a:rPr lang="fr-FR" dirty="0"/>
            <a:t>6 ans</a:t>
          </a:r>
          <a:br>
            <a:rPr lang="fr-FR" dirty="0"/>
          </a:br>
          <a:r>
            <a:rPr lang="fr-FR" dirty="0"/>
            <a:t> 1250 </a:t>
          </a:r>
          <a:r>
            <a:rPr lang="fr-FR" dirty="0" err="1"/>
            <a:t>ét</a:t>
          </a:r>
          <a:r>
            <a:rPr lang="fr-FR" dirty="0"/>
            <a:t>.</a:t>
          </a:r>
          <a:endParaRPr lang="fr-CH" dirty="0"/>
        </a:p>
      </dgm:t>
    </dgm:pt>
    <dgm:pt modelId="{71DD8406-3D64-2E47-83CF-7A792BFC83B2}" type="parTrans" cxnId="{D7425ABA-662D-9347-8CB4-F15D4069F3A5}">
      <dgm:prSet/>
      <dgm:spPr/>
      <dgm:t>
        <a:bodyPr/>
        <a:lstStyle/>
        <a:p>
          <a:endParaRPr lang="fr-FR"/>
        </a:p>
      </dgm:t>
    </dgm:pt>
    <dgm:pt modelId="{12CD689C-1E1E-BB40-A63E-AB6AE9CD5E13}" type="sibTrans" cxnId="{D7425ABA-662D-9347-8CB4-F15D4069F3A5}">
      <dgm:prSet/>
      <dgm:spPr/>
      <dgm:t>
        <a:bodyPr/>
        <a:lstStyle/>
        <a:p>
          <a:endParaRPr lang="fr-FR"/>
        </a:p>
      </dgm:t>
    </dgm:pt>
    <dgm:pt modelId="{BB79EA14-2734-F74E-99FC-AB2A66144D19}">
      <dgm:prSet/>
      <dgm:spPr/>
      <dgm:t>
        <a:bodyPr/>
        <a:lstStyle/>
        <a:p>
          <a:r>
            <a:rPr lang="fr-FR" dirty="0"/>
            <a:t>Médecine dentaire</a:t>
          </a:r>
          <a:br>
            <a:rPr lang="fr-FR" dirty="0"/>
          </a:br>
          <a:r>
            <a:rPr lang="fr-FR" dirty="0"/>
            <a:t>5 ans </a:t>
          </a:r>
          <a:br>
            <a:rPr lang="fr-FR" dirty="0"/>
          </a:br>
          <a:r>
            <a:rPr lang="fr-FR" dirty="0"/>
            <a:t>200 </a:t>
          </a:r>
          <a:r>
            <a:rPr lang="fr-FR" dirty="0" err="1"/>
            <a:t>ét</a:t>
          </a:r>
          <a:r>
            <a:rPr lang="fr-FR" dirty="0"/>
            <a:t>.</a:t>
          </a:r>
          <a:endParaRPr lang="fr-CH" dirty="0"/>
        </a:p>
      </dgm:t>
    </dgm:pt>
    <dgm:pt modelId="{057DB4C7-8D09-5142-A976-C6C33FCD891B}" type="parTrans" cxnId="{BFC2F025-DD5A-EB41-918D-A6B2ADC570F1}">
      <dgm:prSet/>
      <dgm:spPr/>
      <dgm:t>
        <a:bodyPr/>
        <a:lstStyle/>
        <a:p>
          <a:endParaRPr lang="fr-FR"/>
        </a:p>
      </dgm:t>
    </dgm:pt>
    <dgm:pt modelId="{9574BC1D-9FF2-8F45-A5A8-6E9C18D3AD84}" type="sibTrans" cxnId="{BFC2F025-DD5A-EB41-918D-A6B2ADC570F1}">
      <dgm:prSet/>
      <dgm:spPr/>
      <dgm:t>
        <a:bodyPr/>
        <a:lstStyle/>
        <a:p>
          <a:endParaRPr lang="fr-FR"/>
        </a:p>
      </dgm:t>
    </dgm:pt>
    <dgm:pt modelId="{C3392065-74DD-AE4E-9480-B87BF5FC9041}">
      <dgm:prSet/>
      <dgm:spPr/>
      <dgm:t>
        <a:bodyPr/>
        <a:lstStyle/>
        <a:p>
          <a:r>
            <a:rPr lang="fr-FR" dirty="0"/>
            <a:t>Sciences biomédicales</a:t>
          </a:r>
          <a:br>
            <a:rPr lang="fr-FR" dirty="0"/>
          </a:br>
          <a:r>
            <a:rPr lang="fr-FR" dirty="0"/>
            <a:t>3 ans</a:t>
          </a:r>
          <a:br>
            <a:rPr lang="fr-FR" dirty="0"/>
          </a:br>
          <a:r>
            <a:rPr lang="fr-FR" dirty="0"/>
            <a:t>100 </a:t>
          </a:r>
          <a:r>
            <a:rPr lang="fr-FR" dirty="0" err="1"/>
            <a:t>ét</a:t>
          </a:r>
          <a:r>
            <a:rPr lang="fr-FR" dirty="0"/>
            <a:t>.</a:t>
          </a:r>
          <a:endParaRPr lang="fr-CH" dirty="0"/>
        </a:p>
      </dgm:t>
    </dgm:pt>
    <dgm:pt modelId="{52EDCB45-9202-6647-8FC3-E6C93C01FCBD}" type="parTrans" cxnId="{570F06CD-F392-6B48-BEF9-C68AEE4FD1B4}">
      <dgm:prSet/>
      <dgm:spPr/>
      <dgm:t>
        <a:bodyPr/>
        <a:lstStyle/>
        <a:p>
          <a:endParaRPr lang="fr-FR"/>
        </a:p>
      </dgm:t>
    </dgm:pt>
    <dgm:pt modelId="{C689C583-DD34-BD49-BD20-FF4CD4C75CE7}" type="sibTrans" cxnId="{570F06CD-F392-6B48-BEF9-C68AEE4FD1B4}">
      <dgm:prSet/>
      <dgm:spPr/>
      <dgm:t>
        <a:bodyPr/>
        <a:lstStyle/>
        <a:p>
          <a:endParaRPr lang="fr-FR"/>
        </a:p>
      </dgm:t>
    </dgm:pt>
    <dgm:pt modelId="{ACBA9AC7-92A2-9946-A7B9-FF8281E7B912}" type="pres">
      <dgm:prSet presAssocID="{7DE05EE0-5758-C34E-834C-A91F49C70FB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328BD37-F539-D345-B1F4-2D30C6AD5481}" type="pres">
      <dgm:prSet presAssocID="{E82275B6-D22C-6741-9AEC-4CBAC138C9AB}" presName="horFlow" presStyleCnt="0"/>
      <dgm:spPr/>
    </dgm:pt>
    <dgm:pt modelId="{94E0DA9E-82FE-2F40-9B21-2CA05333C882}" type="pres">
      <dgm:prSet presAssocID="{E82275B6-D22C-6741-9AEC-4CBAC138C9AB}" presName="bigChev" presStyleLbl="node1" presStyleIdx="0" presStyleCnt="3" custScaleX="142275"/>
      <dgm:spPr/>
    </dgm:pt>
    <dgm:pt modelId="{785103A4-978B-704C-9BD7-694BCC897989}" type="pres">
      <dgm:prSet presAssocID="{E82275B6-D22C-6741-9AEC-4CBAC138C9AB}" presName="vSp" presStyleCnt="0"/>
      <dgm:spPr/>
    </dgm:pt>
    <dgm:pt modelId="{330D2E6A-2DFB-E844-9406-B1906110B3F8}" type="pres">
      <dgm:prSet presAssocID="{BB79EA14-2734-F74E-99FC-AB2A66144D19}" presName="horFlow" presStyleCnt="0"/>
      <dgm:spPr/>
    </dgm:pt>
    <dgm:pt modelId="{E56389EA-6B61-5348-9D99-ED8C84BD19A0}" type="pres">
      <dgm:prSet presAssocID="{BB79EA14-2734-F74E-99FC-AB2A66144D19}" presName="bigChev" presStyleLbl="node1" presStyleIdx="1" presStyleCnt="3" custScaleX="142275"/>
      <dgm:spPr/>
    </dgm:pt>
    <dgm:pt modelId="{9C6A2E63-B5E1-2849-9F2E-2A060D24C964}" type="pres">
      <dgm:prSet presAssocID="{BB79EA14-2734-F74E-99FC-AB2A66144D19}" presName="vSp" presStyleCnt="0"/>
      <dgm:spPr/>
    </dgm:pt>
    <dgm:pt modelId="{C34F8105-B31E-8840-A9EE-2D732DF5DB0C}" type="pres">
      <dgm:prSet presAssocID="{C3392065-74DD-AE4E-9480-B87BF5FC9041}" presName="horFlow" presStyleCnt="0"/>
      <dgm:spPr/>
    </dgm:pt>
    <dgm:pt modelId="{4A8A27E6-8821-6440-B836-91209D9F6241}" type="pres">
      <dgm:prSet presAssocID="{C3392065-74DD-AE4E-9480-B87BF5FC9041}" presName="bigChev" presStyleLbl="node1" presStyleIdx="2" presStyleCnt="3" custScaleX="142275"/>
      <dgm:spPr/>
    </dgm:pt>
  </dgm:ptLst>
  <dgm:cxnLst>
    <dgm:cxn modelId="{BFC2F025-DD5A-EB41-918D-A6B2ADC570F1}" srcId="{7DE05EE0-5758-C34E-834C-A91F49C70FB1}" destId="{BB79EA14-2734-F74E-99FC-AB2A66144D19}" srcOrd="1" destOrd="0" parTransId="{057DB4C7-8D09-5142-A976-C6C33FCD891B}" sibTransId="{9574BC1D-9FF2-8F45-A5A8-6E9C18D3AD84}"/>
    <dgm:cxn modelId="{E40C7039-8D04-2D4A-9A04-AD86E4D1F02B}" type="presOf" srcId="{7DE05EE0-5758-C34E-834C-A91F49C70FB1}" destId="{ACBA9AC7-92A2-9946-A7B9-FF8281E7B912}" srcOrd="0" destOrd="0" presId="urn:microsoft.com/office/officeart/2005/8/layout/lProcess3"/>
    <dgm:cxn modelId="{D4A9ED78-13C8-8246-BE7D-419575AA9CDB}" type="presOf" srcId="{BB79EA14-2734-F74E-99FC-AB2A66144D19}" destId="{E56389EA-6B61-5348-9D99-ED8C84BD19A0}" srcOrd="0" destOrd="0" presId="urn:microsoft.com/office/officeart/2005/8/layout/lProcess3"/>
    <dgm:cxn modelId="{D7425ABA-662D-9347-8CB4-F15D4069F3A5}" srcId="{7DE05EE0-5758-C34E-834C-A91F49C70FB1}" destId="{E82275B6-D22C-6741-9AEC-4CBAC138C9AB}" srcOrd="0" destOrd="0" parTransId="{71DD8406-3D64-2E47-83CF-7A792BFC83B2}" sibTransId="{12CD689C-1E1E-BB40-A63E-AB6AE9CD5E13}"/>
    <dgm:cxn modelId="{6F2D79C2-E17B-3445-8699-756592E4CED9}" type="presOf" srcId="{C3392065-74DD-AE4E-9480-B87BF5FC9041}" destId="{4A8A27E6-8821-6440-B836-91209D9F6241}" srcOrd="0" destOrd="0" presId="urn:microsoft.com/office/officeart/2005/8/layout/lProcess3"/>
    <dgm:cxn modelId="{570F06CD-F392-6B48-BEF9-C68AEE4FD1B4}" srcId="{7DE05EE0-5758-C34E-834C-A91F49C70FB1}" destId="{C3392065-74DD-AE4E-9480-B87BF5FC9041}" srcOrd="2" destOrd="0" parTransId="{52EDCB45-9202-6647-8FC3-E6C93C01FCBD}" sibTransId="{C689C583-DD34-BD49-BD20-FF4CD4C75CE7}"/>
    <dgm:cxn modelId="{58A7C8F5-8FFF-0745-B51F-10F68267B624}" type="presOf" srcId="{E82275B6-D22C-6741-9AEC-4CBAC138C9AB}" destId="{94E0DA9E-82FE-2F40-9B21-2CA05333C882}" srcOrd="0" destOrd="0" presId="urn:microsoft.com/office/officeart/2005/8/layout/lProcess3"/>
    <dgm:cxn modelId="{81093933-85D7-404B-B809-3966F8C305F2}" type="presParOf" srcId="{ACBA9AC7-92A2-9946-A7B9-FF8281E7B912}" destId="{E328BD37-F539-D345-B1F4-2D30C6AD5481}" srcOrd="0" destOrd="0" presId="urn:microsoft.com/office/officeart/2005/8/layout/lProcess3"/>
    <dgm:cxn modelId="{E538E27A-0295-7942-955F-C45F5892B443}" type="presParOf" srcId="{E328BD37-F539-D345-B1F4-2D30C6AD5481}" destId="{94E0DA9E-82FE-2F40-9B21-2CA05333C882}" srcOrd="0" destOrd="0" presId="urn:microsoft.com/office/officeart/2005/8/layout/lProcess3"/>
    <dgm:cxn modelId="{34FEB940-58CC-BB4C-B97D-EAA1F1260AAC}" type="presParOf" srcId="{ACBA9AC7-92A2-9946-A7B9-FF8281E7B912}" destId="{785103A4-978B-704C-9BD7-694BCC897989}" srcOrd="1" destOrd="0" presId="urn:microsoft.com/office/officeart/2005/8/layout/lProcess3"/>
    <dgm:cxn modelId="{6547403A-C670-5042-8F1C-1AA7C35E9FFF}" type="presParOf" srcId="{ACBA9AC7-92A2-9946-A7B9-FF8281E7B912}" destId="{330D2E6A-2DFB-E844-9406-B1906110B3F8}" srcOrd="2" destOrd="0" presId="urn:microsoft.com/office/officeart/2005/8/layout/lProcess3"/>
    <dgm:cxn modelId="{807EF6D7-C89C-B744-8DF7-5D3EF6A0A185}" type="presParOf" srcId="{330D2E6A-2DFB-E844-9406-B1906110B3F8}" destId="{E56389EA-6B61-5348-9D99-ED8C84BD19A0}" srcOrd="0" destOrd="0" presId="urn:microsoft.com/office/officeart/2005/8/layout/lProcess3"/>
    <dgm:cxn modelId="{E93BB9AA-9677-CC4C-BBCD-6185B0AC4043}" type="presParOf" srcId="{ACBA9AC7-92A2-9946-A7B9-FF8281E7B912}" destId="{9C6A2E63-B5E1-2849-9F2E-2A060D24C964}" srcOrd="3" destOrd="0" presId="urn:microsoft.com/office/officeart/2005/8/layout/lProcess3"/>
    <dgm:cxn modelId="{7FC623F5-478C-484C-B784-7C3A58C5D597}" type="presParOf" srcId="{ACBA9AC7-92A2-9946-A7B9-FF8281E7B912}" destId="{C34F8105-B31E-8840-A9EE-2D732DF5DB0C}" srcOrd="4" destOrd="0" presId="urn:microsoft.com/office/officeart/2005/8/layout/lProcess3"/>
    <dgm:cxn modelId="{B8942F94-2EEF-1D4E-A596-85630AC57D18}" type="presParOf" srcId="{C34F8105-B31E-8840-A9EE-2D732DF5DB0C}" destId="{4A8A27E6-8821-6440-B836-91209D9F624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4D48A-A79A-E44C-8F9C-AF83F8C6F974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fr-FR"/>
        </a:p>
      </dgm:t>
    </dgm:pt>
    <dgm:pt modelId="{CC54DC41-EE76-B54F-924D-50ADBE380AE6}">
      <dgm:prSet/>
      <dgm:spPr/>
      <dgm:t>
        <a:bodyPr/>
        <a:lstStyle/>
        <a:p>
          <a:r>
            <a:rPr lang="fr-CH" dirty="0"/>
            <a:t>23.2.2020: 1</a:t>
          </a:r>
          <a:r>
            <a:rPr lang="fr-CH" baseline="30000" dirty="0"/>
            <a:t>er</a:t>
          </a:r>
          <a:r>
            <a:rPr lang="fr-CH" dirty="0"/>
            <a:t> cas suisse</a:t>
          </a:r>
        </a:p>
      </dgm:t>
    </dgm:pt>
    <dgm:pt modelId="{AEB7E85F-E66E-2F44-A9B3-E727EDB30E00}" type="parTrans" cxnId="{9BB124DC-73E4-7246-98A2-3D895E00BF09}">
      <dgm:prSet/>
      <dgm:spPr/>
      <dgm:t>
        <a:bodyPr/>
        <a:lstStyle/>
        <a:p>
          <a:endParaRPr lang="fr-FR"/>
        </a:p>
      </dgm:t>
    </dgm:pt>
    <dgm:pt modelId="{A0B9F254-8C7F-7B48-9F81-65FDA5FD2B95}" type="sibTrans" cxnId="{9BB124DC-73E4-7246-98A2-3D895E00BF09}">
      <dgm:prSet/>
      <dgm:spPr/>
      <dgm:t>
        <a:bodyPr/>
        <a:lstStyle/>
        <a:p>
          <a:endParaRPr lang="fr-FR"/>
        </a:p>
      </dgm:t>
    </dgm:pt>
    <dgm:pt modelId="{A60B8288-1507-284E-83E5-DF69EC44038F}">
      <dgm:prSet/>
      <dgm:spPr/>
      <dgm:t>
        <a:bodyPr/>
        <a:lstStyle/>
        <a:p>
          <a:r>
            <a:rPr lang="fr-CH"/>
            <a:t>28.2.2020: interdiction de rassembler &gt; 1 000 personnes</a:t>
          </a:r>
        </a:p>
      </dgm:t>
    </dgm:pt>
    <dgm:pt modelId="{CBE776F6-B671-6A4B-A04F-92FA7E734877}" type="parTrans" cxnId="{19E3909B-2389-5247-9D33-E27279DE42F7}">
      <dgm:prSet/>
      <dgm:spPr/>
      <dgm:t>
        <a:bodyPr/>
        <a:lstStyle/>
        <a:p>
          <a:endParaRPr lang="fr-FR"/>
        </a:p>
      </dgm:t>
    </dgm:pt>
    <dgm:pt modelId="{2AE76A40-381B-6B46-80CB-FB8756A39FEF}" type="sibTrans" cxnId="{19E3909B-2389-5247-9D33-E27279DE42F7}">
      <dgm:prSet/>
      <dgm:spPr/>
      <dgm:t>
        <a:bodyPr/>
        <a:lstStyle/>
        <a:p>
          <a:endParaRPr lang="fr-FR"/>
        </a:p>
      </dgm:t>
    </dgm:pt>
    <dgm:pt modelId="{D0B77DD5-BF4A-D244-AB54-78CFEA0CAA09}">
      <dgm:prSet/>
      <dgm:spPr/>
      <dgm:t>
        <a:bodyPr/>
        <a:lstStyle/>
        <a:p>
          <a:r>
            <a:rPr lang="fr-CH"/>
            <a:t>13.3.2020:  interdiction de rassembler &gt; 100 personnes, fermeture des écoles</a:t>
          </a:r>
        </a:p>
      </dgm:t>
    </dgm:pt>
    <dgm:pt modelId="{AB4B3730-89B4-434F-B8A0-3856A5105CFD}" type="parTrans" cxnId="{BBAD380C-EFD0-7C4B-81D6-7B1098572A4A}">
      <dgm:prSet/>
      <dgm:spPr/>
      <dgm:t>
        <a:bodyPr/>
        <a:lstStyle/>
        <a:p>
          <a:endParaRPr lang="fr-FR"/>
        </a:p>
      </dgm:t>
    </dgm:pt>
    <dgm:pt modelId="{8E46AA9D-37B4-8847-8610-81B02EC93ADF}" type="sibTrans" cxnId="{BBAD380C-EFD0-7C4B-81D6-7B1098572A4A}">
      <dgm:prSet/>
      <dgm:spPr/>
      <dgm:t>
        <a:bodyPr/>
        <a:lstStyle/>
        <a:p>
          <a:endParaRPr lang="fr-FR"/>
        </a:p>
      </dgm:t>
    </dgm:pt>
    <dgm:pt modelId="{1E66D9D9-F587-B244-B470-B4623096847C}" type="pres">
      <dgm:prSet presAssocID="{F524D48A-A79A-E44C-8F9C-AF83F8C6F974}" presName="Name0" presStyleCnt="0">
        <dgm:presLayoutVars>
          <dgm:dir/>
          <dgm:resizeHandles val="exact"/>
        </dgm:presLayoutVars>
      </dgm:prSet>
      <dgm:spPr/>
    </dgm:pt>
    <dgm:pt modelId="{F9F9729D-B458-A14E-B4FF-4D5DC3666603}" type="pres">
      <dgm:prSet presAssocID="{CC54DC41-EE76-B54F-924D-50ADBE380AE6}" presName="parTxOnly" presStyleLbl="node1" presStyleIdx="0" presStyleCnt="3">
        <dgm:presLayoutVars>
          <dgm:bulletEnabled val="1"/>
        </dgm:presLayoutVars>
      </dgm:prSet>
      <dgm:spPr/>
    </dgm:pt>
    <dgm:pt modelId="{A3760A10-5F09-0540-94F9-BA10A0290152}" type="pres">
      <dgm:prSet presAssocID="{A0B9F254-8C7F-7B48-9F81-65FDA5FD2B95}" presName="parSpace" presStyleCnt="0"/>
      <dgm:spPr/>
    </dgm:pt>
    <dgm:pt modelId="{B9FA3D1B-1A87-154C-A21B-A31462D7C725}" type="pres">
      <dgm:prSet presAssocID="{A60B8288-1507-284E-83E5-DF69EC44038F}" presName="parTxOnly" presStyleLbl="node1" presStyleIdx="1" presStyleCnt="3">
        <dgm:presLayoutVars>
          <dgm:bulletEnabled val="1"/>
        </dgm:presLayoutVars>
      </dgm:prSet>
      <dgm:spPr/>
    </dgm:pt>
    <dgm:pt modelId="{8580166F-2FC8-0740-9EC2-630A19ACFD52}" type="pres">
      <dgm:prSet presAssocID="{2AE76A40-381B-6B46-80CB-FB8756A39FEF}" presName="parSpace" presStyleCnt="0"/>
      <dgm:spPr/>
    </dgm:pt>
    <dgm:pt modelId="{AAFBB3EC-BC32-1B41-B13C-0B423211711C}" type="pres">
      <dgm:prSet presAssocID="{D0B77DD5-BF4A-D244-AB54-78CFEA0CAA0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BAD380C-EFD0-7C4B-81D6-7B1098572A4A}" srcId="{F524D48A-A79A-E44C-8F9C-AF83F8C6F974}" destId="{D0B77DD5-BF4A-D244-AB54-78CFEA0CAA09}" srcOrd="2" destOrd="0" parTransId="{AB4B3730-89B4-434F-B8A0-3856A5105CFD}" sibTransId="{8E46AA9D-37B4-8847-8610-81B02EC93ADF}"/>
    <dgm:cxn modelId="{2DCB900F-9E64-4769-98CF-E80201C93D10}" type="presOf" srcId="{D0B77DD5-BF4A-D244-AB54-78CFEA0CAA09}" destId="{AAFBB3EC-BC32-1B41-B13C-0B423211711C}" srcOrd="0" destOrd="0" presId="urn:microsoft.com/office/officeart/2005/8/layout/hChevron3"/>
    <dgm:cxn modelId="{85EF7245-F3A6-49B9-912E-BE34455A7E7E}" type="presOf" srcId="{A60B8288-1507-284E-83E5-DF69EC44038F}" destId="{B9FA3D1B-1A87-154C-A21B-A31462D7C725}" srcOrd="0" destOrd="0" presId="urn:microsoft.com/office/officeart/2005/8/layout/hChevron3"/>
    <dgm:cxn modelId="{0BF31E4C-1AD8-4557-8598-36A968A15A34}" type="presOf" srcId="{CC54DC41-EE76-B54F-924D-50ADBE380AE6}" destId="{F9F9729D-B458-A14E-B4FF-4D5DC3666603}" srcOrd="0" destOrd="0" presId="urn:microsoft.com/office/officeart/2005/8/layout/hChevron3"/>
    <dgm:cxn modelId="{19E3909B-2389-5247-9D33-E27279DE42F7}" srcId="{F524D48A-A79A-E44C-8F9C-AF83F8C6F974}" destId="{A60B8288-1507-284E-83E5-DF69EC44038F}" srcOrd="1" destOrd="0" parTransId="{CBE776F6-B671-6A4B-A04F-92FA7E734877}" sibTransId="{2AE76A40-381B-6B46-80CB-FB8756A39FEF}"/>
    <dgm:cxn modelId="{9BB124DC-73E4-7246-98A2-3D895E00BF09}" srcId="{F524D48A-A79A-E44C-8F9C-AF83F8C6F974}" destId="{CC54DC41-EE76-B54F-924D-50ADBE380AE6}" srcOrd="0" destOrd="0" parTransId="{AEB7E85F-E66E-2F44-A9B3-E727EDB30E00}" sibTransId="{A0B9F254-8C7F-7B48-9F81-65FDA5FD2B95}"/>
    <dgm:cxn modelId="{F46508E6-BCFB-415D-ADBC-264623AC4AB3}" type="presOf" srcId="{F524D48A-A79A-E44C-8F9C-AF83F8C6F974}" destId="{1E66D9D9-F587-B244-B470-B4623096847C}" srcOrd="0" destOrd="0" presId="urn:microsoft.com/office/officeart/2005/8/layout/hChevron3"/>
    <dgm:cxn modelId="{3512E674-C6AE-4621-945B-A4A280034FEF}" type="presParOf" srcId="{1E66D9D9-F587-B244-B470-B4623096847C}" destId="{F9F9729D-B458-A14E-B4FF-4D5DC3666603}" srcOrd="0" destOrd="0" presId="urn:microsoft.com/office/officeart/2005/8/layout/hChevron3"/>
    <dgm:cxn modelId="{56C91F90-A61B-4944-A78A-8017E8E3D724}" type="presParOf" srcId="{1E66D9D9-F587-B244-B470-B4623096847C}" destId="{A3760A10-5F09-0540-94F9-BA10A0290152}" srcOrd="1" destOrd="0" presId="urn:microsoft.com/office/officeart/2005/8/layout/hChevron3"/>
    <dgm:cxn modelId="{6AD46FDB-ED20-43C9-B2F8-6A02CF46678E}" type="presParOf" srcId="{1E66D9D9-F587-B244-B470-B4623096847C}" destId="{B9FA3D1B-1A87-154C-A21B-A31462D7C725}" srcOrd="2" destOrd="0" presId="urn:microsoft.com/office/officeart/2005/8/layout/hChevron3"/>
    <dgm:cxn modelId="{1C9983D0-45CD-4CD0-B078-659D7C8DB048}" type="presParOf" srcId="{1E66D9D9-F587-B244-B470-B4623096847C}" destId="{8580166F-2FC8-0740-9EC2-630A19ACFD52}" srcOrd="3" destOrd="0" presId="urn:microsoft.com/office/officeart/2005/8/layout/hChevron3"/>
    <dgm:cxn modelId="{906C632C-B3F6-44FE-929E-E3FC40A25542}" type="presParOf" srcId="{1E66D9D9-F587-B244-B470-B4623096847C}" destId="{AAFBB3EC-BC32-1B41-B13C-0B423211711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1375F-63B2-8B4B-82FC-412B26DDCB77}" type="doc">
      <dgm:prSet loTypeId="urn:microsoft.com/office/officeart/2005/8/layout/vList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CB6E3EE5-E9B3-B640-B868-C542DF210266}">
      <dgm:prSet custT="1"/>
      <dgm:spPr/>
      <dgm:t>
        <a:bodyPr/>
        <a:lstStyle/>
        <a:p>
          <a:r>
            <a:rPr lang="fr-FR" sz="2900" dirty="0" err="1"/>
            <a:t>Clinicien-nes</a:t>
          </a:r>
          <a:r>
            <a:rPr lang="fr-FR" sz="2900" dirty="0"/>
            <a:t> </a:t>
          </a:r>
          <a:r>
            <a:rPr lang="fr-FR" sz="2900" dirty="0" err="1"/>
            <a:t>enseignant-es</a:t>
          </a:r>
          <a:r>
            <a:rPr lang="fr-FR" sz="2900" dirty="0"/>
            <a:t> soudainement </a:t>
          </a:r>
          <a:r>
            <a:rPr lang="fr-FR" sz="2900" dirty="0" err="1"/>
            <a:t>occupé-es</a:t>
          </a:r>
          <a:r>
            <a:rPr lang="fr-FR" sz="2900" dirty="0"/>
            <a:t> à tâches cliniques extraordinaires</a:t>
          </a:r>
          <a:br>
            <a:rPr lang="fr-FR" sz="2900" dirty="0"/>
          </a:br>
          <a:r>
            <a:rPr lang="fr-FR" sz="1800" dirty="0"/>
            <a:t>image </a:t>
          </a:r>
          <a:r>
            <a:rPr lang="fr-FR" sz="1800" dirty="0" err="1"/>
            <a:t>hug-ge.ch</a:t>
          </a:r>
          <a:endParaRPr lang="fr-CH" sz="2900" dirty="0"/>
        </a:p>
      </dgm:t>
    </dgm:pt>
    <dgm:pt modelId="{1106C842-3C8C-AD4D-9A99-D3A3D6FD850E}" type="parTrans" cxnId="{D452C74F-15C0-1941-BAFD-848C5CB66D31}">
      <dgm:prSet/>
      <dgm:spPr/>
      <dgm:t>
        <a:bodyPr/>
        <a:lstStyle/>
        <a:p>
          <a:endParaRPr lang="fr-FR"/>
        </a:p>
      </dgm:t>
    </dgm:pt>
    <dgm:pt modelId="{EE64DBC5-F436-0140-88E1-BAEB51FD4A7C}" type="sibTrans" cxnId="{D452C74F-15C0-1941-BAFD-848C5CB66D31}">
      <dgm:prSet/>
      <dgm:spPr/>
      <dgm:t>
        <a:bodyPr/>
        <a:lstStyle/>
        <a:p>
          <a:endParaRPr lang="fr-FR"/>
        </a:p>
      </dgm:t>
    </dgm:pt>
    <dgm:pt modelId="{2DD73E8B-79E3-0D46-B410-1226B1759238}">
      <dgm:prSet custT="1"/>
      <dgm:spPr/>
      <dgm:t>
        <a:bodyPr/>
        <a:lstStyle/>
        <a:p>
          <a:r>
            <a:rPr lang="fr-FR" sz="3800" dirty="0" err="1"/>
            <a:t>Etudiant-es</a:t>
          </a:r>
          <a:r>
            <a:rPr lang="fr-FR" sz="3800" dirty="0"/>
            <a:t> </a:t>
          </a:r>
          <a:r>
            <a:rPr lang="fr-FR" sz="3800" dirty="0" err="1"/>
            <a:t>sollicité-es</a:t>
          </a:r>
          <a:r>
            <a:rPr lang="fr-FR" sz="3800" dirty="0"/>
            <a:t> à des tâches volontaires</a:t>
          </a:r>
          <a:br>
            <a:rPr lang="fr-FR" sz="3800" dirty="0"/>
          </a:br>
          <a:r>
            <a:rPr lang="fr-FR" sz="1800" dirty="0"/>
            <a:t>image </a:t>
          </a:r>
          <a:r>
            <a:rPr lang="fr-FR" sz="1800" dirty="0" err="1"/>
            <a:t>aemg-ge.com</a:t>
          </a:r>
          <a:endParaRPr lang="fr-CH" sz="3800" dirty="0"/>
        </a:p>
      </dgm:t>
    </dgm:pt>
    <dgm:pt modelId="{5A9620BF-19D1-C648-B5D4-403AF8912D03}" type="parTrans" cxnId="{F2B61F0C-A022-4F48-B544-54784AA34A7B}">
      <dgm:prSet/>
      <dgm:spPr/>
      <dgm:t>
        <a:bodyPr/>
        <a:lstStyle/>
        <a:p>
          <a:endParaRPr lang="fr-FR"/>
        </a:p>
      </dgm:t>
    </dgm:pt>
    <dgm:pt modelId="{5D58CF89-D601-4640-A5E5-0077BF366903}" type="sibTrans" cxnId="{F2B61F0C-A022-4F48-B544-54784AA34A7B}">
      <dgm:prSet/>
      <dgm:spPr/>
      <dgm:t>
        <a:bodyPr/>
        <a:lstStyle/>
        <a:p>
          <a:endParaRPr lang="fr-FR"/>
        </a:p>
      </dgm:t>
    </dgm:pt>
    <dgm:pt modelId="{D7C8D593-DE6A-A44F-B48D-FCEEC910EAD1}" type="pres">
      <dgm:prSet presAssocID="{E3E1375F-63B2-8B4B-82FC-412B26DDCB77}" presName="linearFlow" presStyleCnt="0">
        <dgm:presLayoutVars>
          <dgm:dir/>
          <dgm:resizeHandles val="exact"/>
        </dgm:presLayoutVars>
      </dgm:prSet>
      <dgm:spPr/>
    </dgm:pt>
    <dgm:pt modelId="{4DDE2688-6E9D-F14E-9425-34B3B2C1B7ED}" type="pres">
      <dgm:prSet presAssocID="{CB6E3EE5-E9B3-B640-B868-C542DF210266}" presName="composite" presStyleCnt="0"/>
      <dgm:spPr/>
    </dgm:pt>
    <dgm:pt modelId="{97E069F7-EB40-5149-BEF9-0E668C228389}" type="pres">
      <dgm:prSet presAssocID="{CB6E3EE5-E9B3-B640-B868-C542DF210266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D4CB328-FED0-134E-957B-45D190BFB641}" type="pres">
      <dgm:prSet presAssocID="{CB6E3EE5-E9B3-B640-B868-C542DF210266}" presName="txShp" presStyleLbl="node1" presStyleIdx="0" presStyleCnt="2">
        <dgm:presLayoutVars>
          <dgm:bulletEnabled val="1"/>
        </dgm:presLayoutVars>
      </dgm:prSet>
      <dgm:spPr/>
    </dgm:pt>
    <dgm:pt modelId="{D5493AF5-6B77-C547-A961-8003D14B16E5}" type="pres">
      <dgm:prSet presAssocID="{EE64DBC5-F436-0140-88E1-BAEB51FD4A7C}" presName="spacing" presStyleCnt="0"/>
      <dgm:spPr/>
    </dgm:pt>
    <dgm:pt modelId="{4AFC9BAD-FF38-5347-A1AE-9777B26140A0}" type="pres">
      <dgm:prSet presAssocID="{2DD73E8B-79E3-0D46-B410-1226B1759238}" presName="composite" presStyleCnt="0"/>
      <dgm:spPr/>
    </dgm:pt>
    <dgm:pt modelId="{CAAFFFCF-3FA1-1F44-A7AF-EE504258665B}" type="pres">
      <dgm:prSet presAssocID="{2DD73E8B-79E3-0D46-B410-1226B1759238}" presName="imgShp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</dgm:spPr>
    </dgm:pt>
    <dgm:pt modelId="{0935DBAA-22F0-514B-8BF7-20938A7BC932}" type="pres">
      <dgm:prSet presAssocID="{2DD73E8B-79E3-0D46-B410-1226B1759238}" presName="txShp" presStyleLbl="node1" presStyleIdx="1" presStyleCnt="2">
        <dgm:presLayoutVars>
          <dgm:bulletEnabled val="1"/>
        </dgm:presLayoutVars>
      </dgm:prSet>
      <dgm:spPr/>
    </dgm:pt>
  </dgm:ptLst>
  <dgm:cxnLst>
    <dgm:cxn modelId="{F2B61F0C-A022-4F48-B544-54784AA34A7B}" srcId="{E3E1375F-63B2-8B4B-82FC-412B26DDCB77}" destId="{2DD73E8B-79E3-0D46-B410-1226B1759238}" srcOrd="1" destOrd="0" parTransId="{5A9620BF-19D1-C648-B5D4-403AF8912D03}" sibTransId="{5D58CF89-D601-4640-A5E5-0077BF366903}"/>
    <dgm:cxn modelId="{5652672A-4903-40B8-BAD3-7E70BFB66D97}" type="presOf" srcId="{2DD73E8B-79E3-0D46-B410-1226B1759238}" destId="{0935DBAA-22F0-514B-8BF7-20938A7BC932}" srcOrd="0" destOrd="0" presId="urn:microsoft.com/office/officeart/2005/8/layout/vList3"/>
    <dgm:cxn modelId="{D452C74F-15C0-1941-BAFD-848C5CB66D31}" srcId="{E3E1375F-63B2-8B4B-82FC-412B26DDCB77}" destId="{CB6E3EE5-E9B3-B640-B868-C542DF210266}" srcOrd="0" destOrd="0" parTransId="{1106C842-3C8C-AD4D-9A99-D3A3D6FD850E}" sibTransId="{EE64DBC5-F436-0140-88E1-BAEB51FD4A7C}"/>
    <dgm:cxn modelId="{DB54F066-2EDF-4315-83F5-68D04AC69667}" type="presOf" srcId="{CB6E3EE5-E9B3-B640-B868-C542DF210266}" destId="{8D4CB328-FED0-134E-957B-45D190BFB641}" srcOrd="0" destOrd="0" presId="urn:microsoft.com/office/officeart/2005/8/layout/vList3"/>
    <dgm:cxn modelId="{FCD1F6FA-6B66-44A9-B7F6-E3DD4E2251B0}" type="presOf" srcId="{E3E1375F-63B2-8B4B-82FC-412B26DDCB77}" destId="{D7C8D593-DE6A-A44F-B48D-FCEEC910EAD1}" srcOrd="0" destOrd="0" presId="urn:microsoft.com/office/officeart/2005/8/layout/vList3"/>
    <dgm:cxn modelId="{8318C9EB-9490-42CB-AC53-C278B3E8C23F}" type="presParOf" srcId="{D7C8D593-DE6A-A44F-B48D-FCEEC910EAD1}" destId="{4DDE2688-6E9D-F14E-9425-34B3B2C1B7ED}" srcOrd="0" destOrd="0" presId="urn:microsoft.com/office/officeart/2005/8/layout/vList3"/>
    <dgm:cxn modelId="{F30AB53F-3205-4AB1-8BB5-7CB54112688C}" type="presParOf" srcId="{4DDE2688-6E9D-F14E-9425-34B3B2C1B7ED}" destId="{97E069F7-EB40-5149-BEF9-0E668C228389}" srcOrd="0" destOrd="0" presId="urn:microsoft.com/office/officeart/2005/8/layout/vList3"/>
    <dgm:cxn modelId="{D0C0BF1A-2C96-4EED-96CB-CBC4990C9AA1}" type="presParOf" srcId="{4DDE2688-6E9D-F14E-9425-34B3B2C1B7ED}" destId="{8D4CB328-FED0-134E-957B-45D190BFB641}" srcOrd="1" destOrd="0" presId="urn:microsoft.com/office/officeart/2005/8/layout/vList3"/>
    <dgm:cxn modelId="{64F24891-8109-4054-AFBF-A1F52A3BF20C}" type="presParOf" srcId="{D7C8D593-DE6A-A44F-B48D-FCEEC910EAD1}" destId="{D5493AF5-6B77-C547-A961-8003D14B16E5}" srcOrd="1" destOrd="0" presId="urn:microsoft.com/office/officeart/2005/8/layout/vList3"/>
    <dgm:cxn modelId="{31D5141E-A0BD-4801-86D7-732A55564FA2}" type="presParOf" srcId="{D7C8D593-DE6A-A44F-B48D-FCEEC910EAD1}" destId="{4AFC9BAD-FF38-5347-A1AE-9777B26140A0}" srcOrd="2" destOrd="0" presId="urn:microsoft.com/office/officeart/2005/8/layout/vList3"/>
    <dgm:cxn modelId="{B873AFE4-97FF-44B2-AA50-404CF1C09F0A}" type="presParOf" srcId="{4AFC9BAD-FF38-5347-A1AE-9777B26140A0}" destId="{CAAFFFCF-3FA1-1F44-A7AF-EE504258665B}" srcOrd="0" destOrd="0" presId="urn:microsoft.com/office/officeart/2005/8/layout/vList3"/>
    <dgm:cxn modelId="{4518E6BB-315C-47A5-A8F2-42B519C91E9A}" type="presParOf" srcId="{4AFC9BAD-FF38-5347-A1AE-9777B26140A0}" destId="{0935DBAA-22F0-514B-8BF7-20938A7BC9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8BEEE-7FBC-A04E-9625-86E94F932739}" type="doc">
      <dgm:prSet loTypeId="urn:microsoft.com/office/officeart/2005/8/layout/list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B4BF28C5-041A-4349-ACBD-073E7C924305}">
      <dgm:prSet/>
      <dgm:spPr/>
      <dgm:t>
        <a:bodyPr/>
        <a:lstStyle/>
        <a:p>
          <a:r>
            <a:rPr lang="fr-FR"/>
            <a:t>Etudiant-es 6</a:t>
          </a:r>
          <a:r>
            <a:rPr lang="fr-FR" baseline="30000"/>
            <a:t>e</a:t>
          </a:r>
          <a:r>
            <a:rPr lang="fr-FR"/>
            <a:t> année</a:t>
          </a:r>
          <a:endParaRPr lang="fr-CH"/>
        </a:p>
      </dgm:t>
    </dgm:pt>
    <dgm:pt modelId="{042304F1-3CDF-7846-8490-59AC0AD37C18}" type="parTrans" cxnId="{779635B3-D1D1-3548-A55B-F8F93A54BCFF}">
      <dgm:prSet/>
      <dgm:spPr/>
      <dgm:t>
        <a:bodyPr/>
        <a:lstStyle/>
        <a:p>
          <a:endParaRPr lang="fr-FR"/>
        </a:p>
      </dgm:t>
    </dgm:pt>
    <dgm:pt modelId="{2BAA8530-5990-8640-BEA3-3782488A20A5}" type="sibTrans" cxnId="{779635B3-D1D1-3548-A55B-F8F93A54BCFF}">
      <dgm:prSet/>
      <dgm:spPr/>
      <dgm:t>
        <a:bodyPr/>
        <a:lstStyle/>
        <a:p>
          <a:endParaRPr lang="fr-FR"/>
        </a:p>
      </dgm:t>
    </dgm:pt>
    <dgm:pt modelId="{2038C8FB-7699-8A4E-BFC0-008E3ECE9121}">
      <dgm:prSet/>
      <dgm:spPr/>
      <dgm:t>
        <a:bodyPr/>
        <a:lstStyle/>
        <a:p>
          <a:r>
            <a:rPr lang="fr-FR" dirty="0"/>
            <a:t>Coordination par direction médicale HUG (pool-DM)</a:t>
          </a:r>
          <a:endParaRPr lang="fr-CH" dirty="0"/>
        </a:p>
      </dgm:t>
    </dgm:pt>
    <dgm:pt modelId="{B16079B3-EA0A-944F-806D-9B55C6055E9B}" type="parTrans" cxnId="{29934654-2DA8-EE46-8D49-E51BA8158D74}">
      <dgm:prSet/>
      <dgm:spPr/>
      <dgm:t>
        <a:bodyPr/>
        <a:lstStyle/>
        <a:p>
          <a:endParaRPr lang="fr-FR"/>
        </a:p>
      </dgm:t>
    </dgm:pt>
    <dgm:pt modelId="{B9B8865F-7976-5D49-B75C-C20A76D86384}" type="sibTrans" cxnId="{29934654-2DA8-EE46-8D49-E51BA8158D74}">
      <dgm:prSet/>
      <dgm:spPr/>
      <dgm:t>
        <a:bodyPr/>
        <a:lstStyle/>
        <a:p>
          <a:endParaRPr lang="fr-FR"/>
        </a:p>
      </dgm:t>
    </dgm:pt>
    <dgm:pt modelId="{8A847525-1919-8442-8E02-2E7B88474AFD}">
      <dgm:prSet/>
      <dgm:spPr/>
      <dgm:t>
        <a:bodyPr/>
        <a:lstStyle/>
        <a:p>
          <a:r>
            <a:rPr lang="fr-FR"/>
            <a:t>Etudiant-es 1</a:t>
          </a:r>
          <a:r>
            <a:rPr lang="fr-FR" baseline="30000"/>
            <a:t>e</a:t>
          </a:r>
          <a:r>
            <a:rPr lang="fr-FR"/>
            <a:t> année à 5</a:t>
          </a:r>
          <a:r>
            <a:rPr lang="fr-FR" baseline="30000"/>
            <a:t>e</a:t>
          </a:r>
          <a:r>
            <a:rPr lang="fr-FR"/>
            <a:t> année d’études</a:t>
          </a:r>
          <a:endParaRPr lang="fr-CH"/>
        </a:p>
      </dgm:t>
    </dgm:pt>
    <dgm:pt modelId="{13488D9E-D22B-2342-9A78-C14ADEDCFAD4}" type="parTrans" cxnId="{564D7576-D9F9-E74E-86AB-CC01BFA3CC1C}">
      <dgm:prSet/>
      <dgm:spPr/>
      <dgm:t>
        <a:bodyPr/>
        <a:lstStyle/>
        <a:p>
          <a:endParaRPr lang="fr-FR"/>
        </a:p>
      </dgm:t>
    </dgm:pt>
    <dgm:pt modelId="{3625D5F0-7193-2443-B959-FAE9809A08A2}" type="sibTrans" cxnId="{564D7576-D9F9-E74E-86AB-CC01BFA3CC1C}">
      <dgm:prSet/>
      <dgm:spPr/>
      <dgm:t>
        <a:bodyPr/>
        <a:lstStyle/>
        <a:p>
          <a:endParaRPr lang="fr-FR"/>
        </a:p>
      </dgm:t>
    </dgm:pt>
    <dgm:pt modelId="{5323B2B2-C6B5-0C4E-B7E8-2E5042636D45}">
      <dgm:prSet/>
      <dgm:spPr/>
      <dgm:t>
        <a:bodyPr/>
        <a:lstStyle/>
        <a:p>
          <a:r>
            <a:rPr lang="fr-FR" dirty="0"/>
            <a:t>Coordination par AEMG</a:t>
          </a:r>
          <a:endParaRPr lang="fr-CH" dirty="0"/>
        </a:p>
      </dgm:t>
    </dgm:pt>
    <dgm:pt modelId="{39E4ED1A-26AC-0B46-9182-A67FF6654486}" type="parTrans" cxnId="{2AFFA358-CB60-AD4A-A458-714C2F8A593A}">
      <dgm:prSet/>
      <dgm:spPr/>
      <dgm:t>
        <a:bodyPr/>
        <a:lstStyle/>
        <a:p>
          <a:endParaRPr lang="fr-FR"/>
        </a:p>
      </dgm:t>
    </dgm:pt>
    <dgm:pt modelId="{1BA7819D-9285-9242-9880-9F1E72FB1BB3}" type="sibTrans" cxnId="{2AFFA358-CB60-AD4A-A458-714C2F8A593A}">
      <dgm:prSet/>
      <dgm:spPr/>
      <dgm:t>
        <a:bodyPr/>
        <a:lstStyle/>
        <a:p>
          <a:endParaRPr lang="fr-FR"/>
        </a:p>
      </dgm:t>
    </dgm:pt>
    <dgm:pt modelId="{E59764A8-B00B-3343-8BF4-AFD02918EECB}">
      <dgm:prSet/>
      <dgm:spPr/>
      <dgm:t>
        <a:bodyPr/>
        <a:lstStyle/>
        <a:p>
          <a:r>
            <a:rPr lang="fr-FR"/>
            <a:t>Autres volontaires, autres facultés</a:t>
          </a:r>
          <a:endParaRPr lang="fr-CH"/>
        </a:p>
      </dgm:t>
    </dgm:pt>
    <dgm:pt modelId="{8ED63035-8E8E-D142-B3CB-26971D4A4A20}" type="parTrans" cxnId="{575741C5-C6C9-8143-964B-A67901C5EC5C}">
      <dgm:prSet/>
      <dgm:spPr/>
      <dgm:t>
        <a:bodyPr/>
        <a:lstStyle/>
        <a:p>
          <a:endParaRPr lang="fr-FR"/>
        </a:p>
      </dgm:t>
    </dgm:pt>
    <dgm:pt modelId="{F9B6F5F8-B2B4-EA49-9E8B-36597BCEB4A7}" type="sibTrans" cxnId="{575741C5-C6C9-8143-964B-A67901C5EC5C}">
      <dgm:prSet/>
      <dgm:spPr/>
      <dgm:t>
        <a:bodyPr/>
        <a:lstStyle/>
        <a:p>
          <a:endParaRPr lang="fr-FR"/>
        </a:p>
      </dgm:t>
    </dgm:pt>
    <dgm:pt modelId="{4F0C4961-4A09-9642-AECA-12C348755EC1}">
      <dgm:prSet/>
      <dgm:spPr/>
      <dgm:t>
        <a:bodyPr/>
        <a:lstStyle/>
        <a:p>
          <a:r>
            <a:rPr lang="fr-FR" dirty="0"/>
            <a:t>Coordination par AEMG</a:t>
          </a:r>
          <a:endParaRPr lang="fr-CH" dirty="0"/>
        </a:p>
      </dgm:t>
    </dgm:pt>
    <dgm:pt modelId="{416E5B08-9610-3340-ADA3-862AFF9EE93E}" type="parTrans" cxnId="{199135B0-57E5-E944-91D7-54B360E29E3D}">
      <dgm:prSet/>
      <dgm:spPr/>
      <dgm:t>
        <a:bodyPr/>
        <a:lstStyle/>
        <a:p>
          <a:endParaRPr lang="fr-FR"/>
        </a:p>
      </dgm:t>
    </dgm:pt>
    <dgm:pt modelId="{74F23935-A772-4B44-B2A6-80D6817B6FCA}" type="sibTrans" cxnId="{199135B0-57E5-E944-91D7-54B360E29E3D}">
      <dgm:prSet/>
      <dgm:spPr/>
      <dgm:t>
        <a:bodyPr/>
        <a:lstStyle/>
        <a:p>
          <a:endParaRPr lang="fr-FR"/>
        </a:p>
      </dgm:t>
    </dgm:pt>
    <dgm:pt modelId="{53203B1B-6874-6941-A09D-A3EDCC7A6C04}" type="pres">
      <dgm:prSet presAssocID="{8448BEEE-7FBC-A04E-9625-86E94F932739}" presName="linear" presStyleCnt="0">
        <dgm:presLayoutVars>
          <dgm:dir/>
          <dgm:animLvl val="lvl"/>
          <dgm:resizeHandles val="exact"/>
        </dgm:presLayoutVars>
      </dgm:prSet>
      <dgm:spPr/>
    </dgm:pt>
    <dgm:pt modelId="{7B1DCDC6-7682-DF40-AC46-93BBD2DA1C1F}" type="pres">
      <dgm:prSet presAssocID="{B4BF28C5-041A-4349-ACBD-073E7C924305}" presName="parentLin" presStyleCnt="0"/>
      <dgm:spPr/>
    </dgm:pt>
    <dgm:pt modelId="{32FD9D38-DFAF-1642-8E36-C059A1F0E120}" type="pres">
      <dgm:prSet presAssocID="{B4BF28C5-041A-4349-ACBD-073E7C924305}" presName="parentLeftMargin" presStyleLbl="node1" presStyleIdx="0" presStyleCnt="3"/>
      <dgm:spPr/>
    </dgm:pt>
    <dgm:pt modelId="{B4DF4425-2267-AD4F-9912-732B0DAFDD20}" type="pres">
      <dgm:prSet presAssocID="{B4BF28C5-041A-4349-ACBD-073E7C9243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A94FCB-E558-AC4D-BDF7-8AB8FC1850BF}" type="pres">
      <dgm:prSet presAssocID="{B4BF28C5-041A-4349-ACBD-073E7C924305}" presName="negativeSpace" presStyleCnt="0"/>
      <dgm:spPr/>
    </dgm:pt>
    <dgm:pt modelId="{B55DC40E-A0D8-6E4A-8679-38B1B0BD883B}" type="pres">
      <dgm:prSet presAssocID="{B4BF28C5-041A-4349-ACBD-073E7C924305}" presName="childText" presStyleLbl="conFgAcc1" presStyleIdx="0" presStyleCnt="3">
        <dgm:presLayoutVars>
          <dgm:bulletEnabled val="1"/>
        </dgm:presLayoutVars>
      </dgm:prSet>
      <dgm:spPr/>
    </dgm:pt>
    <dgm:pt modelId="{988EC249-8070-8F42-8E1D-19B3A03E00B6}" type="pres">
      <dgm:prSet presAssocID="{2BAA8530-5990-8640-BEA3-3782488A20A5}" presName="spaceBetweenRectangles" presStyleCnt="0"/>
      <dgm:spPr/>
    </dgm:pt>
    <dgm:pt modelId="{772EA6EB-70BD-1C47-A2E0-6C41BAE71A3B}" type="pres">
      <dgm:prSet presAssocID="{8A847525-1919-8442-8E02-2E7B88474AFD}" presName="parentLin" presStyleCnt="0"/>
      <dgm:spPr/>
    </dgm:pt>
    <dgm:pt modelId="{03EBB507-42C1-9B43-9ADD-78FA56F48FE5}" type="pres">
      <dgm:prSet presAssocID="{8A847525-1919-8442-8E02-2E7B88474AFD}" presName="parentLeftMargin" presStyleLbl="node1" presStyleIdx="0" presStyleCnt="3"/>
      <dgm:spPr/>
    </dgm:pt>
    <dgm:pt modelId="{48423211-3A69-B24F-BE77-AB74F3F53D88}" type="pres">
      <dgm:prSet presAssocID="{8A847525-1919-8442-8E02-2E7B88474A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A58E34-C9D0-D942-961E-2B3765903BB1}" type="pres">
      <dgm:prSet presAssocID="{8A847525-1919-8442-8E02-2E7B88474AFD}" presName="negativeSpace" presStyleCnt="0"/>
      <dgm:spPr/>
    </dgm:pt>
    <dgm:pt modelId="{DAFCF830-2029-1D45-96F7-DB21DAB3388E}" type="pres">
      <dgm:prSet presAssocID="{8A847525-1919-8442-8E02-2E7B88474AFD}" presName="childText" presStyleLbl="conFgAcc1" presStyleIdx="1" presStyleCnt="3">
        <dgm:presLayoutVars>
          <dgm:bulletEnabled val="1"/>
        </dgm:presLayoutVars>
      </dgm:prSet>
      <dgm:spPr/>
    </dgm:pt>
    <dgm:pt modelId="{5972FE3D-0A0B-2749-957A-37F4A7AB71AB}" type="pres">
      <dgm:prSet presAssocID="{3625D5F0-7193-2443-B959-FAE9809A08A2}" presName="spaceBetweenRectangles" presStyleCnt="0"/>
      <dgm:spPr/>
    </dgm:pt>
    <dgm:pt modelId="{8602A124-D156-B24C-AF7C-AB3B98AC56B1}" type="pres">
      <dgm:prSet presAssocID="{E59764A8-B00B-3343-8BF4-AFD02918EECB}" presName="parentLin" presStyleCnt="0"/>
      <dgm:spPr/>
    </dgm:pt>
    <dgm:pt modelId="{ADCE9C49-3753-9C45-B6D7-DC6BD92554B6}" type="pres">
      <dgm:prSet presAssocID="{E59764A8-B00B-3343-8BF4-AFD02918EECB}" presName="parentLeftMargin" presStyleLbl="node1" presStyleIdx="1" presStyleCnt="3"/>
      <dgm:spPr/>
    </dgm:pt>
    <dgm:pt modelId="{AD1832B3-9CEC-DC44-A0AA-27E56D496A8A}" type="pres">
      <dgm:prSet presAssocID="{E59764A8-B00B-3343-8BF4-AFD02918EE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5E941B-7FE6-5B43-A1E8-46379A6B8A5F}" type="pres">
      <dgm:prSet presAssocID="{E59764A8-B00B-3343-8BF4-AFD02918EECB}" presName="negativeSpace" presStyleCnt="0"/>
      <dgm:spPr/>
    </dgm:pt>
    <dgm:pt modelId="{0B99ECC3-DF52-9A44-95F2-B87637A6B791}" type="pres">
      <dgm:prSet presAssocID="{E59764A8-B00B-3343-8BF4-AFD02918EE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0A9405-627C-4817-B5D1-4DED245D7B8A}" type="presOf" srcId="{E59764A8-B00B-3343-8BF4-AFD02918EECB}" destId="{ADCE9C49-3753-9C45-B6D7-DC6BD92554B6}" srcOrd="0" destOrd="0" presId="urn:microsoft.com/office/officeart/2005/8/layout/list1"/>
    <dgm:cxn modelId="{32DC5F08-4F3E-47A3-BFDA-92E90E00C676}" type="presOf" srcId="{4F0C4961-4A09-9642-AECA-12C348755EC1}" destId="{0B99ECC3-DF52-9A44-95F2-B87637A6B791}" srcOrd="0" destOrd="0" presId="urn:microsoft.com/office/officeart/2005/8/layout/list1"/>
    <dgm:cxn modelId="{5BC66F0F-7D3B-46C5-8937-79A2F1235C9C}" type="presOf" srcId="{B4BF28C5-041A-4349-ACBD-073E7C924305}" destId="{B4DF4425-2267-AD4F-9912-732B0DAFDD20}" srcOrd="1" destOrd="0" presId="urn:microsoft.com/office/officeart/2005/8/layout/list1"/>
    <dgm:cxn modelId="{08DDAE22-F685-4E05-8A9E-CDB6121005DD}" type="presOf" srcId="{8448BEEE-7FBC-A04E-9625-86E94F932739}" destId="{53203B1B-6874-6941-A09D-A3EDCC7A6C04}" srcOrd="0" destOrd="0" presId="urn:microsoft.com/office/officeart/2005/8/layout/list1"/>
    <dgm:cxn modelId="{E1EFA449-5617-4412-9AC9-DFAFCE1F9406}" type="presOf" srcId="{8A847525-1919-8442-8E02-2E7B88474AFD}" destId="{03EBB507-42C1-9B43-9ADD-78FA56F48FE5}" srcOrd="0" destOrd="0" presId="urn:microsoft.com/office/officeart/2005/8/layout/list1"/>
    <dgm:cxn modelId="{29934654-2DA8-EE46-8D49-E51BA8158D74}" srcId="{B4BF28C5-041A-4349-ACBD-073E7C924305}" destId="{2038C8FB-7699-8A4E-BFC0-008E3ECE9121}" srcOrd="0" destOrd="0" parTransId="{B16079B3-EA0A-944F-806D-9B55C6055E9B}" sibTransId="{B9B8865F-7976-5D49-B75C-C20A76D86384}"/>
    <dgm:cxn modelId="{2AFFA358-CB60-AD4A-A458-714C2F8A593A}" srcId="{8A847525-1919-8442-8E02-2E7B88474AFD}" destId="{5323B2B2-C6B5-0C4E-B7E8-2E5042636D45}" srcOrd="0" destOrd="0" parTransId="{39E4ED1A-26AC-0B46-9182-A67FF6654486}" sibTransId="{1BA7819D-9285-9242-9880-9F1E72FB1BB3}"/>
    <dgm:cxn modelId="{564D7576-D9F9-E74E-86AB-CC01BFA3CC1C}" srcId="{8448BEEE-7FBC-A04E-9625-86E94F932739}" destId="{8A847525-1919-8442-8E02-2E7B88474AFD}" srcOrd="1" destOrd="0" parTransId="{13488D9E-D22B-2342-9A78-C14ADEDCFAD4}" sibTransId="{3625D5F0-7193-2443-B959-FAE9809A08A2}"/>
    <dgm:cxn modelId="{D43FD380-D6AF-43B3-9016-60388AFEAFD1}" type="presOf" srcId="{B4BF28C5-041A-4349-ACBD-073E7C924305}" destId="{32FD9D38-DFAF-1642-8E36-C059A1F0E120}" srcOrd="0" destOrd="0" presId="urn:microsoft.com/office/officeart/2005/8/layout/list1"/>
    <dgm:cxn modelId="{52988A87-35AE-452F-983E-ED2746B38CCE}" type="presOf" srcId="{E59764A8-B00B-3343-8BF4-AFD02918EECB}" destId="{AD1832B3-9CEC-DC44-A0AA-27E56D496A8A}" srcOrd="1" destOrd="0" presId="urn:microsoft.com/office/officeart/2005/8/layout/list1"/>
    <dgm:cxn modelId="{C7A5919B-89B5-4DE7-800F-1FC616C38965}" type="presOf" srcId="{8A847525-1919-8442-8E02-2E7B88474AFD}" destId="{48423211-3A69-B24F-BE77-AB74F3F53D88}" srcOrd="1" destOrd="0" presId="urn:microsoft.com/office/officeart/2005/8/layout/list1"/>
    <dgm:cxn modelId="{E047489E-72E6-48D9-A1BB-8A4AF1C92935}" type="presOf" srcId="{2038C8FB-7699-8A4E-BFC0-008E3ECE9121}" destId="{B55DC40E-A0D8-6E4A-8679-38B1B0BD883B}" srcOrd="0" destOrd="0" presId="urn:microsoft.com/office/officeart/2005/8/layout/list1"/>
    <dgm:cxn modelId="{199135B0-57E5-E944-91D7-54B360E29E3D}" srcId="{E59764A8-B00B-3343-8BF4-AFD02918EECB}" destId="{4F0C4961-4A09-9642-AECA-12C348755EC1}" srcOrd="0" destOrd="0" parTransId="{416E5B08-9610-3340-ADA3-862AFF9EE93E}" sibTransId="{74F23935-A772-4B44-B2A6-80D6817B6FCA}"/>
    <dgm:cxn modelId="{779635B3-D1D1-3548-A55B-F8F93A54BCFF}" srcId="{8448BEEE-7FBC-A04E-9625-86E94F932739}" destId="{B4BF28C5-041A-4349-ACBD-073E7C924305}" srcOrd="0" destOrd="0" parTransId="{042304F1-3CDF-7846-8490-59AC0AD37C18}" sibTransId="{2BAA8530-5990-8640-BEA3-3782488A20A5}"/>
    <dgm:cxn modelId="{575741C5-C6C9-8143-964B-A67901C5EC5C}" srcId="{8448BEEE-7FBC-A04E-9625-86E94F932739}" destId="{E59764A8-B00B-3343-8BF4-AFD02918EECB}" srcOrd="2" destOrd="0" parTransId="{8ED63035-8E8E-D142-B3CB-26971D4A4A20}" sibTransId="{F9B6F5F8-B2B4-EA49-9E8B-36597BCEB4A7}"/>
    <dgm:cxn modelId="{2EF82BF9-4367-4540-8498-9461F117F2D3}" type="presOf" srcId="{5323B2B2-C6B5-0C4E-B7E8-2E5042636D45}" destId="{DAFCF830-2029-1D45-96F7-DB21DAB3388E}" srcOrd="0" destOrd="0" presId="urn:microsoft.com/office/officeart/2005/8/layout/list1"/>
    <dgm:cxn modelId="{8171BAFC-D7C5-4922-A9D1-E85016478906}" type="presParOf" srcId="{53203B1B-6874-6941-A09D-A3EDCC7A6C04}" destId="{7B1DCDC6-7682-DF40-AC46-93BBD2DA1C1F}" srcOrd="0" destOrd="0" presId="urn:microsoft.com/office/officeart/2005/8/layout/list1"/>
    <dgm:cxn modelId="{E2F5E910-22D8-445E-BAE1-6BE8AECB40C3}" type="presParOf" srcId="{7B1DCDC6-7682-DF40-AC46-93BBD2DA1C1F}" destId="{32FD9D38-DFAF-1642-8E36-C059A1F0E120}" srcOrd="0" destOrd="0" presId="urn:microsoft.com/office/officeart/2005/8/layout/list1"/>
    <dgm:cxn modelId="{F3C659AE-AE57-40C0-BD57-645F9DB50874}" type="presParOf" srcId="{7B1DCDC6-7682-DF40-AC46-93BBD2DA1C1F}" destId="{B4DF4425-2267-AD4F-9912-732B0DAFDD20}" srcOrd="1" destOrd="0" presId="urn:microsoft.com/office/officeart/2005/8/layout/list1"/>
    <dgm:cxn modelId="{1737ECFD-44A8-439C-9D83-CFDF77670DD2}" type="presParOf" srcId="{53203B1B-6874-6941-A09D-A3EDCC7A6C04}" destId="{DAA94FCB-E558-AC4D-BDF7-8AB8FC1850BF}" srcOrd="1" destOrd="0" presId="urn:microsoft.com/office/officeart/2005/8/layout/list1"/>
    <dgm:cxn modelId="{396EBA3B-9E43-4ACF-AE1E-F9D320E19CCB}" type="presParOf" srcId="{53203B1B-6874-6941-A09D-A3EDCC7A6C04}" destId="{B55DC40E-A0D8-6E4A-8679-38B1B0BD883B}" srcOrd="2" destOrd="0" presId="urn:microsoft.com/office/officeart/2005/8/layout/list1"/>
    <dgm:cxn modelId="{3C8922D2-4810-4CCA-99F2-2C97052764E3}" type="presParOf" srcId="{53203B1B-6874-6941-A09D-A3EDCC7A6C04}" destId="{988EC249-8070-8F42-8E1D-19B3A03E00B6}" srcOrd="3" destOrd="0" presId="urn:microsoft.com/office/officeart/2005/8/layout/list1"/>
    <dgm:cxn modelId="{4926CC65-EA60-4FB4-97B9-7B5131958388}" type="presParOf" srcId="{53203B1B-6874-6941-A09D-A3EDCC7A6C04}" destId="{772EA6EB-70BD-1C47-A2E0-6C41BAE71A3B}" srcOrd="4" destOrd="0" presId="urn:microsoft.com/office/officeart/2005/8/layout/list1"/>
    <dgm:cxn modelId="{EA6E0126-5298-4CD8-8330-E4312947FD02}" type="presParOf" srcId="{772EA6EB-70BD-1C47-A2E0-6C41BAE71A3B}" destId="{03EBB507-42C1-9B43-9ADD-78FA56F48FE5}" srcOrd="0" destOrd="0" presId="urn:microsoft.com/office/officeart/2005/8/layout/list1"/>
    <dgm:cxn modelId="{CF7B226D-9CAB-46A9-8E84-83F295BB4925}" type="presParOf" srcId="{772EA6EB-70BD-1C47-A2E0-6C41BAE71A3B}" destId="{48423211-3A69-B24F-BE77-AB74F3F53D88}" srcOrd="1" destOrd="0" presId="urn:microsoft.com/office/officeart/2005/8/layout/list1"/>
    <dgm:cxn modelId="{DEC03AA3-3185-4C0F-AFBA-90C1FF2C1C91}" type="presParOf" srcId="{53203B1B-6874-6941-A09D-A3EDCC7A6C04}" destId="{F9A58E34-C9D0-D942-961E-2B3765903BB1}" srcOrd="5" destOrd="0" presId="urn:microsoft.com/office/officeart/2005/8/layout/list1"/>
    <dgm:cxn modelId="{573892F4-7C2C-4E7A-9B97-4FB485372715}" type="presParOf" srcId="{53203B1B-6874-6941-A09D-A3EDCC7A6C04}" destId="{DAFCF830-2029-1D45-96F7-DB21DAB3388E}" srcOrd="6" destOrd="0" presId="urn:microsoft.com/office/officeart/2005/8/layout/list1"/>
    <dgm:cxn modelId="{C3293B6B-876D-42DB-8315-DA0360DFB613}" type="presParOf" srcId="{53203B1B-6874-6941-A09D-A3EDCC7A6C04}" destId="{5972FE3D-0A0B-2749-957A-37F4A7AB71AB}" srcOrd="7" destOrd="0" presId="urn:microsoft.com/office/officeart/2005/8/layout/list1"/>
    <dgm:cxn modelId="{EEF28D1E-748A-4831-AA03-BCF5A4DAF3C0}" type="presParOf" srcId="{53203B1B-6874-6941-A09D-A3EDCC7A6C04}" destId="{8602A124-D156-B24C-AF7C-AB3B98AC56B1}" srcOrd="8" destOrd="0" presId="urn:microsoft.com/office/officeart/2005/8/layout/list1"/>
    <dgm:cxn modelId="{7C04DDD7-ADA1-4AE4-B8E7-10ADBFFDD81E}" type="presParOf" srcId="{8602A124-D156-B24C-AF7C-AB3B98AC56B1}" destId="{ADCE9C49-3753-9C45-B6D7-DC6BD92554B6}" srcOrd="0" destOrd="0" presId="urn:microsoft.com/office/officeart/2005/8/layout/list1"/>
    <dgm:cxn modelId="{B89E1783-9836-402B-A1ED-DAA0BD167B15}" type="presParOf" srcId="{8602A124-D156-B24C-AF7C-AB3B98AC56B1}" destId="{AD1832B3-9CEC-DC44-A0AA-27E56D496A8A}" srcOrd="1" destOrd="0" presId="urn:microsoft.com/office/officeart/2005/8/layout/list1"/>
    <dgm:cxn modelId="{F6716252-BBCB-458D-883E-0DE481F83F33}" type="presParOf" srcId="{53203B1B-6874-6941-A09D-A3EDCC7A6C04}" destId="{E05E941B-7FE6-5B43-A1E8-46379A6B8A5F}" srcOrd="9" destOrd="0" presId="urn:microsoft.com/office/officeart/2005/8/layout/list1"/>
    <dgm:cxn modelId="{119943B7-BC8F-492C-BBAC-EC4A7D9DB973}" type="presParOf" srcId="{53203B1B-6874-6941-A09D-A3EDCC7A6C04}" destId="{0B99ECC3-DF52-9A44-95F2-B87637A6B7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0DA9E-82FE-2F40-9B21-2CA05333C882}">
      <dsp:nvSpPr>
        <dsp:cNvPr id="0" name=""/>
        <dsp:cNvSpPr/>
      </dsp:nvSpPr>
      <dsp:spPr>
        <a:xfrm>
          <a:off x="3114668" y="3283"/>
          <a:ext cx="4848237" cy="13630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Médecine humaine</a:t>
          </a:r>
          <a:br>
            <a:rPr lang="fr-FR" sz="3000" kern="1200" dirty="0"/>
          </a:br>
          <a:r>
            <a:rPr lang="fr-FR" sz="3000" kern="1200" dirty="0"/>
            <a:t>6 ans</a:t>
          </a:r>
          <a:br>
            <a:rPr lang="fr-FR" sz="3000" kern="1200" dirty="0"/>
          </a:br>
          <a:r>
            <a:rPr lang="fr-FR" sz="3000" kern="1200" dirty="0"/>
            <a:t> 1250 </a:t>
          </a:r>
          <a:r>
            <a:rPr lang="fr-FR" sz="3000" kern="1200" dirty="0" err="1"/>
            <a:t>ét</a:t>
          </a:r>
          <a:r>
            <a:rPr lang="fr-FR" sz="3000" kern="1200" dirty="0"/>
            <a:t>.</a:t>
          </a:r>
          <a:endParaRPr lang="fr-CH" sz="3000" kern="1200" dirty="0"/>
        </a:p>
      </dsp:txBody>
      <dsp:txXfrm>
        <a:off x="3796198" y="3283"/>
        <a:ext cx="3485177" cy="1363060"/>
      </dsp:txXfrm>
    </dsp:sp>
    <dsp:sp modelId="{E56389EA-6B61-5348-9D99-ED8C84BD19A0}">
      <dsp:nvSpPr>
        <dsp:cNvPr id="0" name=""/>
        <dsp:cNvSpPr/>
      </dsp:nvSpPr>
      <dsp:spPr>
        <a:xfrm>
          <a:off x="3114668" y="1557173"/>
          <a:ext cx="4848237" cy="1363060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Médecine dentaire</a:t>
          </a:r>
          <a:br>
            <a:rPr lang="fr-FR" sz="3000" kern="1200" dirty="0"/>
          </a:br>
          <a:r>
            <a:rPr lang="fr-FR" sz="3000" kern="1200" dirty="0"/>
            <a:t>5 ans </a:t>
          </a:r>
          <a:br>
            <a:rPr lang="fr-FR" sz="3000" kern="1200" dirty="0"/>
          </a:br>
          <a:r>
            <a:rPr lang="fr-FR" sz="3000" kern="1200" dirty="0"/>
            <a:t>200 </a:t>
          </a:r>
          <a:r>
            <a:rPr lang="fr-FR" sz="3000" kern="1200" dirty="0" err="1"/>
            <a:t>ét</a:t>
          </a:r>
          <a:r>
            <a:rPr lang="fr-FR" sz="3000" kern="1200" dirty="0"/>
            <a:t>.</a:t>
          </a:r>
          <a:endParaRPr lang="fr-CH" sz="3000" kern="1200" dirty="0"/>
        </a:p>
      </dsp:txBody>
      <dsp:txXfrm>
        <a:off x="3796198" y="1557173"/>
        <a:ext cx="3485177" cy="1363060"/>
      </dsp:txXfrm>
    </dsp:sp>
    <dsp:sp modelId="{4A8A27E6-8821-6440-B836-91209D9F6241}">
      <dsp:nvSpPr>
        <dsp:cNvPr id="0" name=""/>
        <dsp:cNvSpPr/>
      </dsp:nvSpPr>
      <dsp:spPr>
        <a:xfrm>
          <a:off x="3114668" y="3111062"/>
          <a:ext cx="4848237" cy="136306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Sciences biomédicales</a:t>
          </a:r>
          <a:br>
            <a:rPr lang="fr-FR" sz="3000" kern="1200" dirty="0"/>
          </a:br>
          <a:r>
            <a:rPr lang="fr-FR" sz="3000" kern="1200" dirty="0"/>
            <a:t>3 ans</a:t>
          </a:r>
          <a:br>
            <a:rPr lang="fr-FR" sz="3000" kern="1200" dirty="0"/>
          </a:br>
          <a:r>
            <a:rPr lang="fr-FR" sz="3000" kern="1200" dirty="0"/>
            <a:t>100 </a:t>
          </a:r>
          <a:r>
            <a:rPr lang="fr-FR" sz="3000" kern="1200" dirty="0" err="1"/>
            <a:t>ét</a:t>
          </a:r>
          <a:r>
            <a:rPr lang="fr-FR" sz="3000" kern="1200" dirty="0"/>
            <a:t>.</a:t>
          </a:r>
          <a:endParaRPr lang="fr-CH" sz="3000" kern="1200" dirty="0"/>
        </a:p>
      </dsp:txBody>
      <dsp:txXfrm>
        <a:off x="3796198" y="3111062"/>
        <a:ext cx="3485177" cy="1363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9729D-B458-A14E-B4FF-4D5DC3666603}">
      <dsp:nvSpPr>
        <dsp:cNvPr id="0" name=""/>
        <dsp:cNvSpPr/>
      </dsp:nvSpPr>
      <dsp:spPr>
        <a:xfrm>
          <a:off x="4621" y="768370"/>
          <a:ext cx="4040906" cy="161636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 dirty="0"/>
            <a:t>23.2.2020: 1</a:t>
          </a:r>
          <a:r>
            <a:rPr lang="fr-CH" sz="2100" kern="1200" baseline="30000" dirty="0"/>
            <a:t>er</a:t>
          </a:r>
          <a:r>
            <a:rPr lang="fr-CH" sz="2100" kern="1200" dirty="0"/>
            <a:t> cas suisse</a:t>
          </a:r>
        </a:p>
      </dsp:txBody>
      <dsp:txXfrm>
        <a:off x="4621" y="768370"/>
        <a:ext cx="3636816" cy="1616362"/>
      </dsp:txXfrm>
    </dsp:sp>
    <dsp:sp modelId="{B9FA3D1B-1A87-154C-A21B-A31462D7C725}">
      <dsp:nvSpPr>
        <dsp:cNvPr id="0" name=""/>
        <dsp:cNvSpPr/>
      </dsp:nvSpPr>
      <dsp:spPr>
        <a:xfrm>
          <a:off x="3237346" y="768370"/>
          <a:ext cx="4040906" cy="161636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28.2.2020: interdiction de rassembler &gt; 1 000 personnes</a:t>
          </a:r>
        </a:p>
      </dsp:txBody>
      <dsp:txXfrm>
        <a:off x="4045527" y="768370"/>
        <a:ext cx="2424544" cy="1616362"/>
      </dsp:txXfrm>
    </dsp:sp>
    <dsp:sp modelId="{AAFBB3EC-BC32-1B41-B13C-0B423211711C}">
      <dsp:nvSpPr>
        <dsp:cNvPr id="0" name=""/>
        <dsp:cNvSpPr/>
      </dsp:nvSpPr>
      <dsp:spPr>
        <a:xfrm>
          <a:off x="6470072" y="768370"/>
          <a:ext cx="4040906" cy="161636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100" kern="1200"/>
            <a:t>13.3.2020:  interdiction de rassembler &gt; 100 personnes, fermeture des écoles</a:t>
          </a:r>
        </a:p>
      </dsp:txBody>
      <dsp:txXfrm>
        <a:off x="7278253" y="768370"/>
        <a:ext cx="2424544" cy="1616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CB328-FED0-134E-957B-45D190BFB641}">
      <dsp:nvSpPr>
        <dsp:cNvPr id="0" name=""/>
        <dsp:cNvSpPr/>
      </dsp:nvSpPr>
      <dsp:spPr>
        <a:xfrm rot="10800000">
          <a:off x="2213744" y="271"/>
          <a:ext cx="6992874" cy="18095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95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 err="1"/>
            <a:t>Clinicien-nes</a:t>
          </a:r>
          <a:r>
            <a:rPr lang="fr-FR" sz="2900" kern="1200" dirty="0"/>
            <a:t> </a:t>
          </a:r>
          <a:r>
            <a:rPr lang="fr-FR" sz="2900" kern="1200" dirty="0" err="1"/>
            <a:t>enseignant-es</a:t>
          </a:r>
          <a:r>
            <a:rPr lang="fr-FR" sz="2900" kern="1200" dirty="0"/>
            <a:t> soudainement </a:t>
          </a:r>
          <a:r>
            <a:rPr lang="fr-FR" sz="2900" kern="1200" dirty="0" err="1"/>
            <a:t>occupé-es</a:t>
          </a:r>
          <a:r>
            <a:rPr lang="fr-FR" sz="2900" kern="1200" dirty="0"/>
            <a:t> à tâches cliniques extraordinaires</a:t>
          </a:r>
          <a:br>
            <a:rPr lang="fr-FR" sz="2900" kern="1200" dirty="0"/>
          </a:br>
          <a:r>
            <a:rPr lang="fr-FR" sz="1800" kern="1200" dirty="0"/>
            <a:t>image </a:t>
          </a:r>
          <a:r>
            <a:rPr lang="fr-FR" sz="1800" kern="1200" dirty="0" err="1"/>
            <a:t>hug-ge.ch</a:t>
          </a:r>
          <a:endParaRPr lang="fr-CH" sz="2900" kern="1200" dirty="0"/>
        </a:p>
      </dsp:txBody>
      <dsp:txXfrm rot="10800000">
        <a:off x="2666125" y="271"/>
        <a:ext cx="6540493" cy="1809525"/>
      </dsp:txXfrm>
    </dsp:sp>
    <dsp:sp modelId="{97E069F7-EB40-5149-BEF9-0E668C228389}">
      <dsp:nvSpPr>
        <dsp:cNvPr id="0" name=""/>
        <dsp:cNvSpPr/>
      </dsp:nvSpPr>
      <dsp:spPr>
        <a:xfrm>
          <a:off x="1308981" y="271"/>
          <a:ext cx="1809525" cy="18095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5DBAA-22F0-514B-8BF7-20938A7BC932}">
      <dsp:nvSpPr>
        <dsp:cNvPr id="0" name=""/>
        <dsp:cNvSpPr/>
      </dsp:nvSpPr>
      <dsp:spPr>
        <a:xfrm rot="10800000">
          <a:off x="2213744" y="2343103"/>
          <a:ext cx="6992874" cy="18095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95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 dirty="0" err="1"/>
            <a:t>Etudiant-es</a:t>
          </a:r>
          <a:r>
            <a:rPr lang="fr-FR" sz="3800" kern="1200" dirty="0"/>
            <a:t> </a:t>
          </a:r>
          <a:r>
            <a:rPr lang="fr-FR" sz="3800" kern="1200" dirty="0" err="1"/>
            <a:t>sollicité-es</a:t>
          </a:r>
          <a:r>
            <a:rPr lang="fr-FR" sz="3800" kern="1200" dirty="0"/>
            <a:t> à des tâches volontaires</a:t>
          </a:r>
          <a:br>
            <a:rPr lang="fr-FR" sz="3800" kern="1200" dirty="0"/>
          </a:br>
          <a:r>
            <a:rPr lang="fr-FR" sz="1800" kern="1200" dirty="0"/>
            <a:t>image </a:t>
          </a:r>
          <a:r>
            <a:rPr lang="fr-FR" sz="1800" kern="1200" dirty="0" err="1"/>
            <a:t>aemg-ge.com</a:t>
          </a:r>
          <a:endParaRPr lang="fr-CH" sz="3800" kern="1200" dirty="0"/>
        </a:p>
      </dsp:txBody>
      <dsp:txXfrm rot="10800000">
        <a:off x="2666125" y="2343103"/>
        <a:ext cx="6540493" cy="1809525"/>
      </dsp:txXfrm>
    </dsp:sp>
    <dsp:sp modelId="{CAAFFFCF-3FA1-1F44-A7AF-EE504258665B}">
      <dsp:nvSpPr>
        <dsp:cNvPr id="0" name=""/>
        <dsp:cNvSpPr/>
      </dsp:nvSpPr>
      <dsp:spPr>
        <a:xfrm>
          <a:off x="1308981" y="2343103"/>
          <a:ext cx="1809525" cy="180952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DC40E-A0D8-6E4A-8679-38B1B0BD883B}">
      <dsp:nvSpPr>
        <dsp:cNvPr id="0" name=""/>
        <dsp:cNvSpPr/>
      </dsp:nvSpPr>
      <dsp:spPr>
        <a:xfrm>
          <a:off x="0" y="376395"/>
          <a:ext cx="7990490" cy="1020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51" tIns="499872" rIns="62015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Coordination par direction médicale HUG (pool-DM)</a:t>
          </a:r>
          <a:endParaRPr lang="fr-CH" sz="2400" kern="1200" dirty="0"/>
        </a:p>
      </dsp:txBody>
      <dsp:txXfrm>
        <a:off x="0" y="376395"/>
        <a:ext cx="7990490" cy="1020600"/>
      </dsp:txXfrm>
    </dsp:sp>
    <dsp:sp modelId="{B4DF4425-2267-AD4F-9912-732B0DAFDD20}">
      <dsp:nvSpPr>
        <dsp:cNvPr id="0" name=""/>
        <dsp:cNvSpPr/>
      </dsp:nvSpPr>
      <dsp:spPr>
        <a:xfrm>
          <a:off x="399524" y="22155"/>
          <a:ext cx="5593343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15" tIns="0" rIns="2114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Etudiant-es 6</a:t>
          </a:r>
          <a:r>
            <a:rPr lang="fr-FR" sz="2400" kern="1200" baseline="30000"/>
            <a:t>e</a:t>
          </a:r>
          <a:r>
            <a:rPr lang="fr-FR" sz="2400" kern="1200"/>
            <a:t> année</a:t>
          </a:r>
          <a:endParaRPr lang="fr-CH" sz="2400" kern="1200"/>
        </a:p>
      </dsp:txBody>
      <dsp:txXfrm>
        <a:off x="434109" y="56740"/>
        <a:ext cx="5524173" cy="639310"/>
      </dsp:txXfrm>
    </dsp:sp>
    <dsp:sp modelId="{DAFCF830-2029-1D45-96F7-DB21DAB3388E}">
      <dsp:nvSpPr>
        <dsp:cNvPr id="0" name=""/>
        <dsp:cNvSpPr/>
      </dsp:nvSpPr>
      <dsp:spPr>
        <a:xfrm>
          <a:off x="0" y="1880835"/>
          <a:ext cx="7990490" cy="1020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51" tIns="499872" rIns="62015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Coordination par AEMG</a:t>
          </a:r>
          <a:endParaRPr lang="fr-CH" sz="2400" kern="1200" dirty="0"/>
        </a:p>
      </dsp:txBody>
      <dsp:txXfrm>
        <a:off x="0" y="1880835"/>
        <a:ext cx="7990490" cy="1020600"/>
      </dsp:txXfrm>
    </dsp:sp>
    <dsp:sp modelId="{48423211-3A69-B24F-BE77-AB74F3F53D88}">
      <dsp:nvSpPr>
        <dsp:cNvPr id="0" name=""/>
        <dsp:cNvSpPr/>
      </dsp:nvSpPr>
      <dsp:spPr>
        <a:xfrm>
          <a:off x="399524" y="1526595"/>
          <a:ext cx="5593343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15" tIns="0" rIns="2114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Etudiant-es 1</a:t>
          </a:r>
          <a:r>
            <a:rPr lang="fr-FR" sz="2400" kern="1200" baseline="30000"/>
            <a:t>e</a:t>
          </a:r>
          <a:r>
            <a:rPr lang="fr-FR" sz="2400" kern="1200"/>
            <a:t> année à 5</a:t>
          </a:r>
          <a:r>
            <a:rPr lang="fr-FR" sz="2400" kern="1200" baseline="30000"/>
            <a:t>e</a:t>
          </a:r>
          <a:r>
            <a:rPr lang="fr-FR" sz="2400" kern="1200"/>
            <a:t> année d’études</a:t>
          </a:r>
          <a:endParaRPr lang="fr-CH" sz="2400" kern="1200"/>
        </a:p>
      </dsp:txBody>
      <dsp:txXfrm>
        <a:off x="434109" y="1561180"/>
        <a:ext cx="5524173" cy="639310"/>
      </dsp:txXfrm>
    </dsp:sp>
    <dsp:sp modelId="{0B99ECC3-DF52-9A44-95F2-B87637A6B791}">
      <dsp:nvSpPr>
        <dsp:cNvPr id="0" name=""/>
        <dsp:cNvSpPr/>
      </dsp:nvSpPr>
      <dsp:spPr>
        <a:xfrm>
          <a:off x="0" y="3385275"/>
          <a:ext cx="7990490" cy="1020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151" tIns="499872" rIns="62015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Coordination par AEMG</a:t>
          </a:r>
          <a:endParaRPr lang="fr-CH" sz="2400" kern="1200" dirty="0"/>
        </a:p>
      </dsp:txBody>
      <dsp:txXfrm>
        <a:off x="0" y="3385275"/>
        <a:ext cx="7990490" cy="1020600"/>
      </dsp:txXfrm>
    </dsp:sp>
    <dsp:sp modelId="{AD1832B3-9CEC-DC44-A0AA-27E56D496A8A}">
      <dsp:nvSpPr>
        <dsp:cNvPr id="0" name=""/>
        <dsp:cNvSpPr/>
      </dsp:nvSpPr>
      <dsp:spPr>
        <a:xfrm>
          <a:off x="399524" y="3031034"/>
          <a:ext cx="5593343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15" tIns="0" rIns="2114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Autres volontaires, autres facultés</a:t>
          </a:r>
          <a:endParaRPr lang="fr-CH" sz="2400" kern="1200"/>
        </a:p>
      </dsp:txBody>
      <dsp:txXfrm>
        <a:off x="434109" y="3065619"/>
        <a:ext cx="552417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538C1-D563-4247-B744-BA3626774CCE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8043-ED34-1E47-BB6D-366F75B716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du déconstruire et reconstruire un curriculum médical en très peu de temps avec de multiples contraintes, et cela</a:t>
            </a:r>
            <a:r>
              <a:rPr lang="fr-FR" baseline="0" dirty="0"/>
              <a:t> demande plusieurs acteurs.</a:t>
            </a:r>
          </a:p>
          <a:p>
            <a:r>
              <a:rPr lang="fr-FR" baseline="0" dirty="0"/>
              <a:t>Je veux saluer ici l’extrême collaboration entre les diverses structures du rectorat, de la </a:t>
            </a:r>
            <a:r>
              <a:rPr lang="fr-FR" baseline="0" dirty="0" err="1"/>
              <a:t>facmed</a:t>
            </a:r>
            <a:r>
              <a:rPr lang="fr-FR" baseline="0" dirty="0"/>
              <a:t>, des HUG et de l’AEMG, et l’engagement de chaque groupe et de chaque personne dans ces structures que je remercie.</a:t>
            </a:r>
          </a:p>
          <a:p>
            <a:r>
              <a:rPr lang="fr-FR" baseline="0" dirty="0"/>
              <a:t>Un merci particulier aux responsables d’enseignement et aux </a:t>
            </a:r>
            <a:r>
              <a:rPr lang="fr-FR" baseline="0" dirty="0" err="1"/>
              <a:t>enseignant-es</a:t>
            </a:r>
            <a:r>
              <a:rPr lang="fr-FR" baseline="0" dirty="0"/>
              <a:t> qui ont fait preuve d’une grande flexibilité et d’engagement pour passer à l’enseignement à distance et s’adapter, et aux </a:t>
            </a:r>
            <a:r>
              <a:rPr lang="fr-FR" baseline="0" dirty="0" err="1"/>
              <a:t>étudiant-es</a:t>
            </a:r>
            <a:r>
              <a:rPr lang="fr-FR" baseline="0" dirty="0"/>
              <a:t> qui doive vivre ces moments d’instabilité mais qui le font avec responsabilité et compréhension.</a:t>
            </a:r>
          </a:p>
          <a:p>
            <a:r>
              <a:rPr lang="fr-FR" baseline="0" dirty="0"/>
              <a:t>Merci de votre attention.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38043-ED34-1E47-BB6D-366F75B716A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1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C13D4-09CF-B644-80B0-7F7098386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6C104D-A769-094F-BC28-A39308EF3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D9E7C4-DD9E-F04C-91F5-1B3336EA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00C025-3D15-D047-9CCB-0886550B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EA46E-2FE6-3240-8160-1316E432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1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212CB-090E-1F48-AA9C-22340891E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6EBD83-8B58-CE41-B7E0-236E36D4B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F1A5C-98EB-DA43-A273-58BF1711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CDA05-38D0-954D-8505-9DED3677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D80A2B-A150-E54A-9149-72AB2846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49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D1220C-938F-9B48-9875-30B43359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A4097E-2E8E-3049-A584-76011F275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01C16-6E4D-2A44-950B-7E6B6E0B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F8BF69-D775-E54B-9CBA-FCE7EC6C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3CF7D-48B7-7F45-8141-3AF55DC7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59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136"/>
            <a:ext cx="12192000" cy="816864"/>
          </a:xfrm>
          <a:prstGeom prst="rect">
            <a:avLst/>
          </a:prstGeo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 userDrawn="1"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</p:spTree>
    <p:extLst>
      <p:ext uri="{BB962C8B-B14F-4D97-AF65-F5344CB8AC3E}">
        <p14:creationId xmlns:p14="http://schemas.microsoft.com/office/powerpoint/2010/main" val="215943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00664-EE3A-7F41-A358-261242BC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33CCC-8E4E-C045-8479-0748559F6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5E3725-30FF-6F42-8A17-7693B979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F28019-92E5-F548-B39F-445486A3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B17DB-964C-E641-AAC3-4F69F196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2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85BC5-732D-444C-835A-A02DEDB5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DCC81-5B43-4B44-87E8-B442368C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A4ABED-A657-D74A-8456-F0FDFA9E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EAE94-CF7B-C941-99F3-28E65969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9B453-BD0D-BA43-88B9-107B6BF8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1A2EB-CF83-9A4C-9DE1-5544422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C0C02-ECB1-8548-B060-28BC4A075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5D6142-7E67-D54B-B52D-8EB50AF4D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7DD99E-7A72-3C43-8B7D-5A96D83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381591-C31C-B24C-A55F-F2CC9C52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70C381-9B45-844E-A971-CB22538A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29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0E5A75-CC89-5640-AAF5-2E9A61CB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D0E3CA-540F-7B4B-9E92-A9B7634B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B32AB4-9C47-CF49-BF3B-6DCA5D553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56E4C2-443C-6540-A32D-E735ACB8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5C6F8B-B3A2-9247-8385-FCC0AFE92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AEBA0-2FCA-A545-9906-6D8545C2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25A01A-7853-C54A-A700-05A23001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8F08A0-617E-A44C-A3B7-7D8996C8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97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7F4D1-606A-B64D-9AF6-C1F13A62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9D15B8-5E20-E44A-8A60-03CEA9FF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474AD4-4FA7-A349-BA24-28092680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FC7EA1-0A5B-AC4F-992B-E2C0365E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0E1F6A-2A10-A749-8908-2690265E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DB7E22-521C-F848-8908-AD1A848B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B680AE-5A84-B84D-8700-80E2E782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19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420EE-3330-3E4B-96F9-C5E8CEC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06D633-8A04-3640-8B3B-FE769EFF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315AC8-946B-8846-9612-2C6B325C2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FFAE8-DC0A-CD4D-8E71-6F315E14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665216-50E8-BA4E-9D1C-4C68ACBA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A0B599-B191-8B49-9A50-AB72F1B5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6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B0AB7-1826-8846-9960-07D8B3F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D67B09-D6CC-F944-9DCA-6A0B90E4B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19B7F5-1503-DC4B-B54A-C5295C7BF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06755-B826-604E-A0CE-02CC44FC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7F88A7-E57C-F640-9C06-2CBFF137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CBEB38-C773-9248-97E6-A9C644E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7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1B4F39-B893-B54F-ACF7-8710899B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1C20A-2059-9642-8D08-8F505FA9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37340-7CCE-3743-AF35-ACF68D13A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73A2-3956-1149-803B-0CE5B6612E87}" type="datetimeFigureOut">
              <a:rPr lang="fr-FR" smtClean="0"/>
              <a:t>12/04/2020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1AD681-0320-1044-B534-0AA1AEE64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47405-2EEC-7643-8E5F-9D56D4600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AAEC-ADDD-D44E-938C-D0940EB66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ag.admin.ch/bag/fr/home/berufe-im-gesundheitswesen/medizinalberufe/eidgenoessische-pruefungen-universitaerer-medizinalberufe/eidgenoessische-pruefung-in-humanmedizi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medecine/fr/enseignement1/covid-19-informations-relatives-a-lenseignemen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coronavirus/fr/collaborateurs-trices/enseignement-distanc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 txBox="1"/>
          <p:nvPr/>
        </p:nvSpPr>
        <p:spPr>
          <a:xfrm>
            <a:off x="1953320" y="5517234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F8385D2-65A2-C045-A272-02B021105B74}"/>
              </a:ext>
            </a:extLst>
          </p:cNvPr>
          <p:cNvSpPr txBox="1">
            <a:spLocks/>
          </p:cNvSpPr>
          <p:nvPr/>
        </p:nvSpPr>
        <p:spPr>
          <a:xfrm>
            <a:off x="858456" y="2314575"/>
            <a:ext cx="10475088" cy="11953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COVID-19 et formation médicale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388D2EAB-580C-3D4D-991E-21FCE0F8F663}"/>
              </a:ext>
            </a:extLst>
          </p:cNvPr>
          <p:cNvSpPr txBox="1">
            <a:spLocks/>
          </p:cNvSpPr>
          <p:nvPr/>
        </p:nvSpPr>
        <p:spPr>
          <a:xfrm>
            <a:off x="1828800" y="3602038"/>
            <a:ext cx="8534400" cy="19151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Prof. Mathieu Nendaz, MD, MHPE</a:t>
            </a:r>
          </a:p>
          <a:p>
            <a:pPr marL="0" indent="0" algn="ctr">
              <a:buNone/>
            </a:pPr>
            <a:r>
              <a:rPr lang="fr-FR" dirty="0"/>
              <a:t>Vice-doyen à l’enseignement pré-gradué</a:t>
            </a:r>
          </a:p>
          <a:p>
            <a:pPr marL="0" indent="0" algn="ctr">
              <a:buNone/>
            </a:pPr>
            <a:r>
              <a:rPr lang="fr-FR" dirty="0"/>
              <a:t>Directeur UDREM</a:t>
            </a:r>
          </a:p>
          <a:p>
            <a:pPr marL="0" indent="0" algn="ctr">
              <a:buNone/>
            </a:pPr>
            <a:r>
              <a:rPr lang="fr-FR" dirty="0"/>
              <a:t>Médecin-adjoint agrégé, service de médecine interne générale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5C4F0F7-D7D3-D545-AD4D-9225BB25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656" y="533919"/>
            <a:ext cx="3154066" cy="8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19C121-5220-A544-87AA-1DA45269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255" y="409693"/>
            <a:ext cx="2576055" cy="1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7A02-BED2-A64B-AEAC-3AB93A53AA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/>
              <a:t>Cas particulier: 1</a:t>
            </a:r>
            <a:r>
              <a:rPr lang="fr-FR" sz="4000" baseline="30000"/>
              <a:t>e</a:t>
            </a:r>
            <a:r>
              <a:rPr lang="fr-FR" sz="4000"/>
              <a:t> année – concours de sélection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1EE66C-AA78-F54A-B5EA-9319BF2798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Examen pour env. 550 étudiant-es</a:t>
            </a:r>
          </a:p>
          <a:p>
            <a:r>
              <a:rPr lang="fr-FR"/>
              <a:t>Concours sur classement pour MH-MD</a:t>
            </a:r>
          </a:p>
          <a:p>
            <a:pPr lvl="1"/>
            <a:r>
              <a:rPr lang="fr-FR"/>
              <a:t>Règles strictes à respecter</a:t>
            </a:r>
          </a:p>
          <a:p>
            <a:pPr lvl="1"/>
            <a:r>
              <a:rPr lang="fr-FR"/>
              <a:t>Pas d’individualisation possible des conditions d’examen</a:t>
            </a:r>
          </a:p>
          <a:p>
            <a:r>
              <a:rPr lang="fr-FR"/>
              <a:t>Déplacé de mi-mai à mi-août 2020</a:t>
            </a:r>
          </a:p>
          <a:p>
            <a:pPr lvl="1"/>
            <a:r>
              <a:rPr lang="fr-FR"/>
              <a:t>Conditions sanitaires prédites les plus favorables</a:t>
            </a:r>
          </a:p>
          <a:p>
            <a:pPr lvl="1"/>
            <a:r>
              <a:rPr lang="fr-FR"/>
              <a:t>Temps de travail pour étudiant-es mobilisé-es à l’armée ou à la PC, ou avec conditions de travail à domicile difficiles</a:t>
            </a:r>
          </a:p>
          <a:p>
            <a:pPr lvl="1"/>
            <a:r>
              <a:rPr lang="fr-FR"/>
              <a:t>En accord avec AEMG et délégués des étudiant-es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31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94A30-61F8-0F45-A62D-080E7B19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particulier: 6</a:t>
            </a:r>
            <a:r>
              <a:rPr lang="fr-FR" baseline="30000" dirty="0"/>
              <a:t>e</a:t>
            </a:r>
            <a:r>
              <a:rPr lang="fr-FR" dirty="0"/>
              <a:t> année – examen fédéral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5FC6B7-4C99-534A-A049-3F4C52AA2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Habituellement</a:t>
            </a:r>
          </a:p>
          <a:p>
            <a:pPr lvl="1"/>
            <a:r>
              <a:rPr lang="fr-FR" dirty="0"/>
              <a:t>QCM fin aout</a:t>
            </a:r>
          </a:p>
          <a:p>
            <a:pPr lvl="1"/>
            <a:r>
              <a:rPr lang="fr-FR" dirty="0"/>
              <a:t>Examens pratiques début septembre (ECOS) </a:t>
            </a:r>
          </a:p>
          <a:p>
            <a:r>
              <a:rPr lang="fr-FR" dirty="0"/>
              <a:t>Discussions de modifications en cours à </a:t>
            </a:r>
            <a:r>
              <a:rPr lang="fr-FR" dirty="0">
                <a:hlinkClick r:id="rId2"/>
              </a:rPr>
              <a:t>l’OFSP</a:t>
            </a:r>
            <a:r>
              <a:rPr lang="fr-FR" dirty="0"/>
              <a:t> (MEBEKO)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92D479-CC48-3241-B0C0-D706FB42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767839"/>
            <a:ext cx="7987554" cy="2801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949FB-C601-4443-AE57-B583E09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Médecine dentaire: aspects cliniques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EDE21E-EB2B-534A-864F-FCD989DE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07" y="1690688"/>
            <a:ext cx="8205587" cy="46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027DB7-151E-0A4D-A42B-7F7BE425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89864" y="0"/>
            <a:ext cx="100122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97629"/>
            <a:ext cx="10515600" cy="1325563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H" dirty="0"/>
              <a:t>Dispositions de crise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4790A-C779-FA42-AACD-3305053AEF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5275" y="4919854"/>
            <a:ext cx="11601450" cy="998537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hlinkClick r:id="rId3"/>
              </a:rPr>
              <a:t>https://www.unige.ch/medecine/fr/enseignement1/covid-19-informations-relatives-a-lenseignement/</a:t>
            </a:r>
            <a:endParaRPr lang="fr-FR" b="1" dirty="0"/>
          </a:p>
          <a:p>
            <a:pPr marL="0" indent="0" algn="ctr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639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0756968-6FEB-E54C-ADD1-9DB36155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54" y="1478294"/>
            <a:ext cx="2744605" cy="15438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D7A3A3-606D-254A-9515-D92AF9348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387" y="239680"/>
            <a:ext cx="2794000" cy="7239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CC4972-D8DC-CA46-8F3C-BE4C44084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448" y="430329"/>
            <a:ext cx="2407766" cy="8661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2EBB05-04B1-ED45-8E86-F9662755183D}"/>
              </a:ext>
            </a:extLst>
          </p:cNvPr>
          <p:cNvSpPr/>
          <p:nvPr/>
        </p:nvSpPr>
        <p:spPr>
          <a:xfrm>
            <a:off x="4698714" y="1293928"/>
            <a:ext cx="3798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/>
              <a:t>Rectorat: directives, soutien, outils</a:t>
            </a:r>
            <a:endParaRPr lang="fr-CH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23CAD-A1E2-C64E-8987-6B8932785ABC}"/>
              </a:ext>
            </a:extLst>
          </p:cNvPr>
          <p:cNvSpPr/>
          <p:nvPr/>
        </p:nvSpPr>
        <p:spPr>
          <a:xfrm>
            <a:off x="4697883" y="3015058"/>
            <a:ext cx="397160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/>
              <a:t>Doyen et équipe décanale</a:t>
            </a:r>
          </a:p>
          <a:p>
            <a:pPr lvl="0"/>
            <a:r>
              <a:rPr lang="fr-FR" sz="2000" dirty="0"/>
              <a:t>Bureau de la commission de</a:t>
            </a:r>
            <a:br>
              <a:rPr lang="fr-FR" sz="2000" dirty="0"/>
            </a:br>
            <a:r>
              <a:rPr lang="fr-FR" sz="2000" dirty="0"/>
              <a:t> l’enseignement (BUCE)</a:t>
            </a:r>
            <a:endParaRPr lang="fr-CH" sz="2000" dirty="0"/>
          </a:p>
          <a:p>
            <a:pPr lvl="0"/>
            <a:r>
              <a:rPr lang="fr-FR" sz="2000" dirty="0"/>
              <a:t>Secrétariat des étudiants</a:t>
            </a:r>
            <a:endParaRPr lang="fr-CH" sz="2000" dirty="0"/>
          </a:p>
          <a:p>
            <a:pPr lvl="0"/>
            <a:r>
              <a:rPr lang="fr-FR" sz="2000" dirty="0"/>
              <a:t>UDREM</a:t>
            </a:r>
            <a:endParaRPr lang="fr-CH" sz="2000" dirty="0"/>
          </a:p>
          <a:p>
            <a:pPr lvl="0"/>
            <a:r>
              <a:rPr lang="fr-FR" sz="2000" dirty="0"/>
              <a:t>Equipe techno-pédagogique</a:t>
            </a:r>
            <a:endParaRPr lang="fr-CH" sz="2000" dirty="0"/>
          </a:p>
          <a:p>
            <a:pPr lvl="0"/>
            <a:r>
              <a:rPr lang="fr-FR" sz="2000" dirty="0"/>
              <a:t>Equipe de la communication </a:t>
            </a:r>
            <a:r>
              <a:rPr lang="fr-FR" sz="2000" dirty="0" err="1"/>
              <a:t>facmed</a:t>
            </a:r>
            <a:endParaRPr lang="fr-FR" sz="2000" dirty="0"/>
          </a:p>
          <a:p>
            <a:pPr lvl="0"/>
            <a:r>
              <a:rPr lang="fr-FR" sz="2000" dirty="0"/>
              <a:t>Equipe auditoires </a:t>
            </a:r>
            <a:r>
              <a:rPr lang="fr-FR" sz="2000" dirty="0" err="1"/>
              <a:t>facmed</a:t>
            </a:r>
            <a:endParaRPr lang="fr-FR" sz="2000" dirty="0"/>
          </a:p>
          <a:p>
            <a:pPr lvl="0"/>
            <a:r>
              <a:rPr lang="fr-FR" sz="2000" dirty="0"/>
              <a:t>SIFM</a:t>
            </a:r>
            <a:endParaRPr lang="fr-CH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DBBF114-3969-694A-A1E5-F1BE94242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126" y="1827179"/>
            <a:ext cx="2350088" cy="11158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5B74F36-39D0-3147-B0A2-EEDD1B452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543" y="1754310"/>
            <a:ext cx="1244600" cy="16383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3E7F67B-3A40-B748-9518-25B5400618F2}"/>
              </a:ext>
            </a:extLst>
          </p:cNvPr>
          <p:cNvSpPr/>
          <p:nvPr/>
        </p:nvSpPr>
        <p:spPr>
          <a:xfrm>
            <a:off x="2540456" y="5842801"/>
            <a:ext cx="332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/>
              <a:t>Responsables d’enseignement</a:t>
            </a:r>
          </a:p>
          <a:p>
            <a:pPr lvl="0" algn="ctr"/>
            <a:r>
              <a:rPr lang="fr-FR" sz="2000" dirty="0" err="1"/>
              <a:t>Enseignant-es</a:t>
            </a:r>
            <a:endParaRPr lang="fr-FR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845C4F-8EBE-064A-BBE2-7318DD7320FB}"/>
              </a:ext>
            </a:extLst>
          </p:cNvPr>
          <p:cNvSpPr/>
          <p:nvPr/>
        </p:nvSpPr>
        <p:spPr>
          <a:xfrm>
            <a:off x="9525944" y="3764852"/>
            <a:ext cx="2290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/>
              <a:t>Comité AEMG</a:t>
            </a:r>
            <a:br>
              <a:rPr lang="fr-FR" sz="2000" dirty="0"/>
            </a:br>
            <a:r>
              <a:rPr lang="fr-FR" sz="2000" dirty="0" err="1"/>
              <a:t>Délégué-es</a:t>
            </a:r>
            <a:r>
              <a:rPr lang="fr-FR" sz="2000" dirty="0"/>
              <a:t> de volée</a:t>
            </a:r>
            <a:br>
              <a:rPr lang="fr-FR" sz="2000" dirty="0"/>
            </a:br>
            <a:r>
              <a:rPr lang="fr-FR" sz="2000" dirty="0" err="1"/>
              <a:t>Etudiant-es</a:t>
            </a:r>
            <a:endParaRPr lang="fr-CH" sz="2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AAD203-D4B2-A041-A8E8-910B2B509190}"/>
              </a:ext>
            </a:extLst>
          </p:cNvPr>
          <p:cNvSpPr/>
          <p:nvPr/>
        </p:nvSpPr>
        <p:spPr>
          <a:xfrm rot="20071913">
            <a:off x="41549" y="501914"/>
            <a:ext cx="3230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Merci…!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5B0BF8-5338-E143-96B2-E14DA14C8B3A}"/>
              </a:ext>
            </a:extLst>
          </p:cNvPr>
          <p:cNvSpPr/>
          <p:nvPr/>
        </p:nvSpPr>
        <p:spPr>
          <a:xfrm>
            <a:off x="1192632" y="3327699"/>
            <a:ext cx="2695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Directions (DG,DM,DS)</a:t>
            </a:r>
          </a:p>
          <a:p>
            <a:r>
              <a:rPr lang="fr-FR" sz="2000" dirty="0" err="1"/>
              <a:t>Chef-fes</a:t>
            </a:r>
            <a:r>
              <a:rPr lang="fr-FR" sz="2000" dirty="0"/>
              <a:t> de service</a:t>
            </a:r>
          </a:p>
          <a:p>
            <a:pPr lvl="0"/>
            <a:r>
              <a:rPr lang="fr-FR" sz="2000" dirty="0"/>
              <a:t>Sites cliniques</a:t>
            </a:r>
          </a:p>
          <a:p>
            <a:pPr lvl="0"/>
            <a:r>
              <a:rPr lang="fr-FR" sz="2000" dirty="0"/>
              <a:t>DSI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42400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64169AE-E3C2-E049-9714-7C0CF533428C}"/>
              </a:ext>
            </a:extLst>
          </p:cNvPr>
          <p:cNvSpPr txBox="1">
            <a:spLocks/>
          </p:cNvSpPr>
          <p:nvPr/>
        </p:nvSpPr>
        <p:spPr>
          <a:xfrm>
            <a:off x="400050" y="365125"/>
            <a:ext cx="109537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Faculté de médecine: 3 filières de formation </a:t>
            </a:r>
            <a:r>
              <a:rPr lang="fr-FR" sz="3600" dirty="0" err="1"/>
              <a:t>prégraduées</a:t>
            </a:r>
            <a:endParaRPr lang="fr-FR" sz="3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83E06A0-4D58-5D41-B87A-544D59E7C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746369"/>
              </p:ext>
            </p:extLst>
          </p:nvPr>
        </p:nvGraphicFramePr>
        <p:xfrm>
          <a:off x="838199" y="1313793"/>
          <a:ext cx="11077575" cy="447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16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76660-E49C-F243-9BE2-9913DCDE78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/>
              <a:t>COVID-19 – UNIGE Impact en crescendo molto</a:t>
            </a:r>
            <a:endParaRPr lang="fr-FR" sz="4000" dirty="0"/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88E0EC5B-5861-744A-B777-7B1AD99E1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395963"/>
              </p:ext>
            </p:extLst>
          </p:nvPr>
        </p:nvGraphicFramePr>
        <p:xfrm>
          <a:off x="838200" y="780159"/>
          <a:ext cx="10515600" cy="315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archemin vertical 3"/>
          <p:cNvSpPr/>
          <p:nvPr/>
        </p:nvSpPr>
        <p:spPr>
          <a:xfrm>
            <a:off x="3764368" y="3295461"/>
            <a:ext cx="3605153" cy="2435382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Restriction des événements publics</a:t>
            </a:r>
          </a:p>
          <a:p>
            <a:pPr algn="ctr"/>
            <a:r>
              <a:rPr lang="fr-CH" dirty="0"/>
              <a:t>Listes de présence</a:t>
            </a:r>
          </a:p>
          <a:p>
            <a:pPr algn="ctr"/>
            <a:r>
              <a:rPr lang="fr-CH" dirty="0"/>
              <a:t>Prospection et préparation de moyens à distance</a:t>
            </a:r>
          </a:p>
          <a:p>
            <a:pPr algn="ctr"/>
            <a:r>
              <a:rPr lang="fr-CH" dirty="0"/>
              <a:t>Premiers ajustements enseignements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84" y="3470807"/>
            <a:ext cx="2260036" cy="2260036"/>
          </a:xfrm>
          <a:prstGeom prst="rect">
            <a:avLst/>
          </a:prstGeom>
        </p:spPr>
      </p:pic>
      <p:sp>
        <p:nvSpPr>
          <p:cNvPr id="10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</p:spTree>
    <p:extLst>
      <p:ext uri="{BB962C8B-B14F-4D97-AF65-F5344CB8AC3E}">
        <p14:creationId xmlns:p14="http://schemas.microsoft.com/office/powerpoint/2010/main" val="334916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C709139-447C-BF45-A507-C773D675AE7C}"/>
              </a:ext>
            </a:extLst>
          </p:cNvPr>
          <p:cNvSpPr txBox="1">
            <a:spLocks/>
          </p:cNvSpPr>
          <p:nvPr/>
        </p:nvSpPr>
        <p:spPr>
          <a:xfrm>
            <a:off x="838200" y="331274"/>
            <a:ext cx="10515600" cy="1265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/>
              <a:t>Spécificités supplémentaires Faculté de médecine</a:t>
            </a:r>
            <a:endParaRPr lang="fr-FR" sz="40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BC20DD1-4614-244D-89CF-2081F9CB3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580293"/>
              </p:ext>
            </p:extLst>
          </p:nvPr>
        </p:nvGraphicFramePr>
        <p:xfrm>
          <a:off x="838200" y="1390651"/>
          <a:ext cx="105156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63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4F7E-218D-BF40-BE64-53CE25883B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Années bachelor (1-3) </a:t>
            </a:r>
            <a:endParaRPr lang="fr-FR" dirty="0"/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43A8CF39-2E66-A344-B4C4-DE173CDFA6C0}"/>
              </a:ext>
            </a:extLst>
          </p:cNvPr>
          <p:cNvSpPr txBox="1">
            <a:spLocks/>
          </p:cNvSpPr>
          <p:nvPr/>
        </p:nvSpPr>
        <p:spPr>
          <a:xfrm>
            <a:off x="352426" y="1825625"/>
            <a:ext cx="586730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Cours 1</a:t>
            </a:r>
            <a:r>
              <a:rPr lang="fr-FR" baseline="30000"/>
              <a:t>e</a:t>
            </a:r>
            <a:r>
              <a:rPr lang="fr-FR"/>
              <a:t> année</a:t>
            </a:r>
          </a:p>
          <a:p>
            <a:r>
              <a:rPr lang="fr-FR"/>
              <a:t>2</a:t>
            </a:r>
            <a:r>
              <a:rPr lang="fr-FR" baseline="30000"/>
              <a:t>e</a:t>
            </a:r>
            <a:r>
              <a:rPr lang="fr-FR"/>
              <a:t> – 3</a:t>
            </a:r>
            <a:r>
              <a:rPr lang="fr-FR" baseline="30000"/>
              <a:t>e</a:t>
            </a:r>
            <a:r>
              <a:rPr lang="fr-FR"/>
              <a:t> années: unités par système</a:t>
            </a:r>
          </a:p>
          <a:p>
            <a:pPr lvl="1"/>
            <a:r>
              <a:rPr lang="fr-FR"/>
              <a:t>Tutoriaux APP en petits groupes</a:t>
            </a:r>
          </a:p>
          <a:p>
            <a:pPr lvl="1"/>
            <a:r>
              <a:rPr lang="fr-FR"/>
              <a:t>Travaux pratiques, anatomie, histologie</a:t>
            </a:r>
          </a:p>
          <a:p>
            <a:pPr lvl="1"/>
            <a:r>
              <a:rPr lang="fr-FR"/>
              <a:t>Compétences cliniques</a:t>
            </a:r>
          </a:p>
          <a:p>
            <a:pPr lvl="1"/>
            <a:r>
              <a:rPr lang="fr-FR"/>
              <a:t>Dimensions communautaires</a:t>
            </a:r>
          </a:p>
          <a:p>
            <a:pPr lvl="1"/>
            <a:r>
              <a:rPr lang="fr-FR"/>
              <a:t>Enseignement interprofessionnel</a:t>
            </a:r>
          </a:p>
          <a:p>
            <a:pPr lvl="1"/>
            <a:r>
              <a:rPr lang="fr-FR"/>
              <a:t>Stages en cabinet</a:t>
            </a:r>
          </a:p>
          <a:p>
            <a:pPr lvl="1"/>
            <a:r>
              <a:rPr lang="fr-FR"/>
              <a:t>Cours à options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5F1463-CB8C-1047-87DF-4C80516D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278" y="2717648"/>
            <a:ext cx="5428796" cy="175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85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A10C43-9022-2A42-933D-B562BF40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60" y="409575"/>
            <a:ext cx="4953000" cy="574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0D8729-F95A-F34C-A367-7440E4D6A60D}"/>
              </a:ext>
            </a:extLst>
          </p:cNvPr>
          <p:cNvSpPr txBox="1">
            <a:spLocks/>
          </p:cNvSpPr>
          <p:nvPr/>
        </p:nvSpPr>
        <p:spPr>
          <a:xfrm>
            <a:off x="390525" y="365125"/>
            <a:ext cx="111217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Années master (4-6): en milieu de soins (AMC)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B78BF-C383-0440-A4CD-45B202860563}"/>
              </a:ext>
            </a:extLst>
          </p:cNvPr>
          <p:cNvSpPr txBox="1">
            <a:spLocks/>
          </p:cNvSpPr>
          <p:nvPr/>
        </p:nvSpPr>
        <p:spPr>
          <a:xfrm>
            <a:off x="390525" y="1444625"/>
            <a:ext cx="6473535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  <a:r>
              <a:rPr lang="fr-FR" baseline="30000" dirty="0"/>
              <a:t>e </a:t>
            </a:r>
            <a:r>
              <a:rPr lang="fr-FR" dirty="0"/>
              <a:t>– 5</a:t>
            </a:r>
            <a:r>
              <a:rPr lang="fr-FR" baseline="30000" dirty="0"/>
              <a:t>e</a:t>
            </a:r>
            <a:r>
              <a:rPr lang="fr-FR" dirty="0"/>
              <a:t> année d’études (1</a:t>
            </a:r>
            <a:r>
              <a:rPr lang="fr-FR" baseline="30000" dirty="0"/>
              <a:t>e </a:t>
            </a:r>
            <a:r>
              <a:rPr lang="fr-FR" dirty="0"/>
              <a:t>– 2</a:t>
            </a:r>
            <a:r>
              <a:rPr lang="fr-FR" baseline="30000" dirty="0"/>
              <a:t>e</a:t>
            </a:r>
            <a:r>
              <a:rPr lang="fr-FR" dirty="0"/>
              <a:t> année master)</a:t>
            </a:r>
          </a:p>
          <a:p>
            <a:pPr lvl="1"/>
            <a:r>
              <a:rPr lang="fr-FR" dirty="0" err="1"/>
              <a:t>Étudiant-es</a:t>
            </a:r>
            <a:r>
              <a:rPr lang="fr-FR" dirty="0"/>
              <a:t> maintenus en stage si responsables et services d’accord</a:t>
            </a:r>
          </a:p>
          <a:p>
            <a:r>
              <a:rPr lang="fr-FR" dirty="0"/>
              <a:t>6</a:t>
            </a:r>
            <a:r>
              <a:rPr lang="fr-FR" baseline="30000" dirty="0"/>
              <a:t>e</a:t>
            </a:r>
            <a:r>
              <a:rPr lang="fr-FR" dirty="0"/>
              <a:t>  année d’études (3</a:t>
            </a:r>
            <a:r>
              <a:rPr lang="fr-FR" baseline="30000" dirty="0"/>
              <a:t>e</a:t>
            </a:r>
            <a:r>
              <a:rPr lang="fr-FR" dirty="0"/>
              <a:t> master): année à options</a:t>
            </a:r>
          </a:p>
          <a:p>
            <a:pPr lvl="1"/>
            <a:r>
              <a:rPr lang="fr-FR" dirty="0" err="1"/>
              <a:t>Etudiant-es</a:t>
            </a:r>
            <a:r>
              <a:rPr lang="fr-FR" dirty="0"/>
              <a:t> </a:t>
            </a:r>
            <a:r>
              <a:rPr lang="fr-FR" dirty="0" err="1"/>
              <a:t>sollicité-es</a:t>
            </a:r>
            <a:r>
              <a:rPr lang="fr-FR" dirty="0"/>
              <a:t> par pool-DM HUG selon les besoins</a:t>
            </a:r>
          </a:p>
          <a:p>
            <a:r>
              <a:rPr lang="fr-FR" dirty="0"/>
              <a:t>Hôpitaux régionaux</a:t>
            </a:r>
          </a:p>
          <a:p>
            <a:pPr lvl="1"/>
            <a:r>
              <a:rPr lang="fr-FR" dirty="0" err="1"/>
              <a:t>Etudiant-es</a:t>
            </a:r>
            <a:r>
              <a:rPr lang="fr-FR" dirty="0"/>
              <a:t> y restent ou y vont selon désirs</a:t>
            </a:r>
          </a:p>
          <a:p>
            <a:r>
              <a:rPr lang="fr-FR" dirty="0"/>
              <a:t>Stages en cabinet: flexibilité</a:t>
            </a:r>
          </a:p>
          <a:p>
            <a:pPr lvl="1"/>
            <a:r>
              <a:rPr lang="fr-FR" dirty="0"/>
              <a:t>Selon possibilités d’accueil et recrutement </a:t>
            </a:r>
            <a:r>
              <a:rPr lang="fr-FR" dirty="0" err="1"/>
              <a:t>étudiant-es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40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A14A2-24A0-CE40-AB9A-09E95479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95864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Vers un enseignement à distance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3C8778-5345-F041-94F2-7CAEF439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524000"/>
            <a:ext cx="6768662" cy="5181600"/>
          </a:xfrm>
        </p:spPr>
        <p:txBody>
          <a:bodyPr>
            <a:normAutofit/>
          </a:bodyPr>
          <a:lstStyle/>
          <a:p>
            <a:r>
              <a:rPr lang="fr-FR" dirty="0"/>
              <a:t>Cours en auditoires</a:t>
            </a:r>
          </a:p>
          <a:p>
            <a:pPr lvl="1"/>
            <a:r>
              <a:rPr lang="fr-FR" dirty="0"/>
              <a:t>Déjà en streaming et/ou enregistrés</a:t>
            </a:r>
          </a:p>
          <a:p>
            <a:pPr lvl="1"/>
            <a:r>
              <a:rPr lang="fr-FR" dirty="0"/>
              <a:t>Utilisation maximale des salles CMU équipées pour enregistrer</a:t>
            </a:r>
          </a:p>
          <a:p>
            <a:r>
              <a:rPr lang="fr-FR" dirty="0"/>
              <a:t>Tutoriaux, séminaires</a:t>
            </a:r>
          </a:p>
          <a:p>
            <a:pPr lvl="1"/>
            <a:r>
              <a:rPr lang="fr-FR" dirty="0"/>
              <a:t>Diverses solutions individuelles à distance, originales et créatives pour beaucoup!</a:t>
            </a:r>
          </a:p>
          <a:p>
            <a:pPr lvl="1"/>
            <a:r>
              <a:rPr lang="fr-FR" dirty="0"/>
              <a:t>Minimum: instructions guidées par objectifs et ressources pour auto-apprentissage</a:t>
            </a:r>
          </a:p>
          <a:p>
            <a:r>
              <a:rPr lang="fr-FR" dirty="0"/>
              <a:t>Travaux pratiques, immersion en communauté, départs étranger</a:t>
            </a:r>
          </a:p>
          <a:p>
            <a:pPr lvl="1"/>
            <a:r>
              <a:rPr lang="fr-FR" dirty="0"/>
              <a:t>Modifiés ou annulés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89401C-86BC-D842-863F-8AD82240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52" y="1995635"/>
            <a:ext cx="5030134" cy="34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8979B3-8C89-B54E-B159-B5A075075515}"/>
              </a:ext>
            </a:extLst>
          </p:cNvPr>
          <p:cNvSpPr/>
          <p:nvPr/>
        </p:nvSpPr>
        <p:spPr>
          <a:xfrm>
            <a:off x="7062952" y="5729465"/>
            <a:ext cx="4797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https://www.unige.ch/coronavirus/fr/collaborateurs-trices/enseignement-distance/</a:t>
            </a:r>
            <a:r>
              <a:rPr lang="fr-FR" dirty="0"/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46" y="95864"/>
            <a:ext cx="1797198" cy="1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B0DCF3F7-4E01-5B41-A19C-28FBC4FE38CB}"/>
              </a:ext>
            </a:extLst>
          </p:cNvPr>
          <p:cNvSpPr txBox="1"/>
          <p:nvPr/>
        </p:nvSpPr>
        <p:spPr>
          <a:xfrm>
            <a:off x="1702949" y="6314612"/>
            <a:ext cx="60096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FACULTÉ DE MÉDECINE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A72021A-BE71-D745-A425-93ECA4C8B6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Volontaires – merci de la solidarité !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FFCFF14-2979-404A-A03B-4DCCAD926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885191"/>
              </p:ext>
            </p:extLst>
          </p:nvPr>
        </p:nvGraphicFramePr>
        <p:xfrm>
          <a:off x="3363309" y="1324779"/>
          <a:ext cx="7990490" cy="442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756968-6FEB-E54C-ADD1-9DB361551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14" y="1324779"/>
            <a:ext cx="2744605" cy="1543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5B74F36-39D0-3147-B0A2-EEDD1B452E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61" y="3274094"/>
            <a:ext cx="1502567" cy="1977869"/>
          </a:xfrm>
          <a:prstGeom prst="rect">
            <a:avLst/>
          </a:prstGeom>
        </p:spPr>
      </p:pic>
      <p:pic>
        <p:nvPicPr>
          <p:cNvPr id="7" name="Picture 2" descr="Icône de ligne arrondi de partenariat : Illustr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430" y="-63392"/>
            <a:ext cx="1816689" cy="1816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2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3"/>
          <a:stretch/>
        </p:blipFill>
        <p:spPr>
          <a:xfrm>
            <a:off x="8119242" y="326970"/>
            <a:ext cx="3694386" cy="272743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D044D45-06C5-4540-95BE-FC9C64983C7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Examens 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6ED07EF-2AF9-1B4F-A6B2-48E6F3B50BD1}"/>
              </a:ext>
            </a:extLst>
          </p:cNvPr>
          <p:cNvSpPr txBox="1">
            <a:spLocks/>
          </p:cNvSpPr>
          <p:nvPr/>
        </p:nvSpPr>
        <p:spPr>
          <a:xfrm>
            <a:off x="752475" y="1388164"/>
            <a:ext cx="10515600" cy="46961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Principes</a:t>
            </a:r>
          </a:p>
          <a:p>
            <a:pPr lvl="1"/>
            <a:r>
              <a:rPr lang="fr-FR" dirty="0"/>
              <a:t>Maintenir validation des connaissances/compétences</a:t>
            </a:r>
          </a:p>
          <a:p>
            <a:pPr lvl="1"/>
            <a:r>
              <a:rPr lang="fr-FR" dirty="0"/>
              <a:t>Maintenir non arbitraire et équité</a:t>
            </a:r>
          </a:p>
          <a:p>
            <a:pPr lvl="1"/>
            <a:r>
              <a:rPr lang="fr-FR" dirty="0"/>
              <a:t>Permettre flexibilité de circonstance et pour volontariat</a:t>
            </a:r>
          </a:p>
          <a:p>
            <a:r>
              <a:rPr lang="fr-FR" dirty="0"/>
              <a:t>Décisions</a:t>
            </a:r>
          </a:p>
          <a:p>
            <a:pPr lvl="1"/>
            <a:r>
              <a:rPr lang="fr-FR" dirty="0"/>
              <a:t>Cadrées par directives du rectorat du 25.3.20</a:t>
            </a:r>
          </a:p>
          <a:p>
            <a:pPr lvl="1"/>
            <a:r>
              <a:rPr lang="fr-FR" dirty="0"/>
              <a:t>Si examen </a:t>
            </a:r>
            <a:r>
              <a:rPr lang="fr-FR" dirty="0" err="1"/>
              <a:t>sanctionnels</a:t>
            </a:r>
            <a:r>
              <a:rPr lang="fr-FR" dirty="0"/>
              <a:t> classiques non possibles </a:t>
            </a:r>
            <a:r>
              <a:rPr lang="fr-FR" dirty="0">
                <a:sym typeface="Wingdings" pitchFamily="2" charset="2"/>
              </a:rPr>
              <a:t> évaluations formatives obligatoires et suivi selon besoins par groupe de soutien à l’apprentissage</a:t>
            </a:r>
          </a:p>
          <a:p>
            <a:pPr lvl="1"/>
            <a:r>
              <a:rPr lang="fr-FR" dirty="0"/>
              <a:t>Evaluations en ligne</a:t>
            </a:r>
          </a:p>
          <a:p>
            <a:pPr lvl="1"/>
            <a:r>
              <a:rPr lang="fr-FR" dirty="0"/>
              <a:t>Examens différés dans le temps quand nécessaire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203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6883C05758F4DB4396D413FED67B0" ma:contentTypeVersion="12" ma:contentTypeDescription="Crée un document." ma:contentTypeScope="" ma:versionID="95fe37c89d215bdd7ad8f173fb917e40">
  <xsd:schema xmlns:xsd="http://www.w3.org/2001/XMLSchema" xmlns:xs="http://www.w3.org/2001/XMLSchema" xmlns:p="http://schemas.microsoft.com/office/2006/metadata/properties" xmlns:ns2="dd287202-2030-4659-a196-97760b0dd51e" xmlns:ns3="8859d4cf-4f8e-43b1-985d-278f0fa76b1a" targetNamespace="http://schemas.microsoft.com/office/2006/metadata/properties" ma:root="true" ma:fieldsID="4873ef388335b0ca980dbe84f4c40bf2" ns2:_="" ns3:_="">
    <xsd:import namespace="dd287202-2030-4659-a196-97760b0dd51e"/>
    <xsd:import namespace="8859d4cf-4f8e-43b1-985d-278f0fa76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7202-2030-4659-a196-97760b0dd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9d4cf-4f8e-43b1-985d-278f0fa76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84A564-9CF5-4646-99AE-FA4B54D09149}"/>
</file>

<file path=customXml/itemProps2.xml><?xml version="1.0" encoding="utf-8"?>
<ds:datastoreItem xmlns:ds="http://schemas.openxmlformats.org/officeDocument/2006/customXml" ds:itemID="{4DB4C8E9-412B-429F-AAA3-277D5181FC6C}"/>
</file>

<file path=customXml/itemProps3.xml><?xml version="1.0" encoding="utf-8"?>
<ds:datastoreItem xmlns:ds="http://schemas.openxmlformats.org/officeDocument/2006/customXml" ds:itemID="{991B7634-AF66-4524-9DC9-E80480AF6ED9}"/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747</Words>
  <Application>Microsoft Macintosh PowerPoint</Application>
  <PresentationFormat>Grand écran</PresentationFormat>
  <Paragraphs>111</Paragraphs>
  <Slides>14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Vers un enseignement à distance</vt:lpstr>
      <vt:lpstr>Présentation PowerPoint</vt:lpstr>
      <vt:lpstr>Présentation PowerPoint</vt:lpstr>
      <vt:lpstr>Présentation PowerPoint</vt:lpstr>
      <vt:lpstr>Cas particulier: 6e année – examen fédéral</vt:lpstr>
      <vt:lpstr>Médecine dentaire: aspects cliniques</vt:lpstr>
      <vt:lpstr>Dispositions de crise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Nendaz</dc:creator>
  <cp:lastModifiedBy>Mathieu Nendaz</cp:lastModifiedBy>
  <cp:revision>80</cp:revision>
  <dcterms:created xsi:type="dcterms:W3CDTF">2020-04-04T14:59:12Z</dcterms:created>
  <dcterms:modified xsi:type="dcterms:W3CDTF">2020-04-12T12:48:21Z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0x0101006006883C05758F4DB4396D413FED67B0</vt:lpwstr>
  </property>
</Properties>
</file>