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70" r:id="rId4"/>
    <p:sldId id="262" r:id="rId5"/>
    <p:sldId id="265" r:id="rId6"/>
    <p:sldId id="268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BC7"/>
    <a:srgbClr val="5B80CC"/>
    <a:srgbClr val="204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1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B7B6C-FFAB-8F4B-846E-6C718BB79F1D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F827E-1CA9-1949-B59E-C74768C11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69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F827E-1CA9-1949-B59E-C74768C1150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41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0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31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6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6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46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10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2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4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05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66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22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4519-728F-0F45-86F1-DC1B328F7604}" type="datetimeFigureOut">
              <a:rPr lang="fr-FR" smtClean="0"/>
              <a:t>10.10.14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0760-AD51-4B41-8D4C-9F968499E8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32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A6BC7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121806"/>
            <a:ext cx="7772400" cy="1470025"/>
          </a:xfrm>
        </p:spPr>
        <p:txBody>
          <a:bodyPr/>
          <a:lstStyle/>
          <a:p>
            <a:r>
              <a:rPr lang="fr-FR" dirty="0" smtClean="0"/>
              <a:t>Dr House &amp; Nurse Jackie 2</a:t>
            </a:r>
            <a:endParaRPr lang="fr-FR" dirty="0"/>
          </a:p>
        </p:txBody>
      </p:sp>
      <p:pic>
        <p:nvPicPr>
          <p:cNvPr id="4" name="Imag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411" y="718206"/>
            <a:ext cx="2387600" cy="3403600"/>
          </a:xfrm>
          <a:prstGeom prst="rect">
            <a:avLst/>
          </a:prstGeom>
        </p:spPr>
      </p:pic>
      <p:pic>
        <p:nvPicPr>
          <p:cNvPr id="5" name="Imag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50" y="1282700"/>
            <a:ext cx="3251200" cy="24384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16976" y="6166566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Jacqueline TORGLER  14</a:t>
            </a:r>
            <a:r>
              <a:rPr lang="fr-FR" baseline="30000" dirty="0" smtClean="0"/>
              <a:t>ème</a:t>
            </a:r>
            <a:r>
              <a:rPr lang="fr-FR" dirty="0" smtClean="0"/>
              <a:t> journée genevoise d’addictologie 09.10.2014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636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A6BC7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487" y="562545"/>
            <a:ext cx="810693" cy="1155669"/>
          </a:xfrm>
          <a:prstGeom prst="rect">
            <a:avLst/>
          </a:prstGeom>
        </p:spPr>
      </p:pic>
      <p:pic>
        <p:nvPicPr>
          <p:cNvPr id="5" name="Imag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83" y="562545"/>
            <a:ext cx="1174646" cy="88098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4359" y="2321857"/>
            <a:ext cx="83477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sz="2800" dirty="0" smtClean="0"/>
              <a:t>Quelles différences dans les prescriptions de benzodiazépines entre les médecins généralistes et les psychiatres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4359" y="6084618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Jacqueline TORGLER  14</a:t>
            </a:r>
            <a:r>
              <a:rPr lang="fr-FR" baseline="30000" dirty="0" smtClean="0"/>
              <a:t>ème</a:t>
            </a:r>
            <a:r>
              <a:rPr lang="fr-FR" dirty="0" smtClean="0"/>
              <a:t> journée genevoise d’addictologie 09.10.2014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85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A6BC7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4359" y="6084618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Jacqueline TORGLER  14</a:t>
            </a:r>
            <a:r>
              <a:rPr lang="fr-FR" baseline="30000" dirty="0" smtClean="0"/>
              <a:t>ème</a:t>
            </a:r>
            <a:r>
              <a:rPr lang="fr-FR" dirty="0" smtClean="0"/>
              <a:t> journée genevoise d’addictologie 09.10.2014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392981" y="13521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4" name="Image 3" descr="tableau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913"/>
            <a:ext cx="9147764" cy="378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7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047C0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ub xana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03" y="286818"/>
            <a:ext cx="4178944" cy="626841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998345" y="1187958"/>
            <a:ext cx="1007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XANAX</a:t>
            </a:r>
            <a:endParaRPr lang="fr-FR" sz="2000" b="1" i="1" dirty="0">
              <a:ln>
                <a:solidFill>
                  <a:schemeClr val="bg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7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047C0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ub2 xana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412" y="139050"/>
            <a:ext cx="4281369" cy="597138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76006" y="6453383"/>
            <a:ext cx="7250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Jacqueline TORGLER  14</a:t>
            </a:r>
            <a:r>
              <a:rPr lang="fr-FR" baseline="30000" dirty="0" smtClean="0"/>
              <a:t>ème</a:t>
            </a:r>
            <a:r>
              <a:rPr lang="fr-FR" dirty="0" smtClean="0"/>
              <a:t> journée genevoise d’addictologie 09.10.2014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27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A6BC7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4359" y="6084618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Jacqueline TORGLER  14</a:t>
            </a:r>
            <a:r>
              <a:rPr lang="fr-FR" baseline="30000" dirty="0" smtClean="0"/>
              <a:t>ème</a:t>
            </a:r>
            <a:r>
              <a:rPr lang="fr-FR" dirty="0" smtClean="0"/>
              <a:t> journée genevoise d’addictologie 09.10.2014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392981" y="13521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55821" y="2233075"/>
            <a:ext cx="8240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Pourquoi les </a:t>
            </a:r>
            <a:r>
              <a:rPr lang="fr-FR" sz="2800" dirty="0" smtClean="0"/>
              <a:t>VETERINAIRES</a:t>
            </a:r>
            <a:r>
              <a:rPr lang="fr-FR" sz="2400" dirty="0" smtClean="0"/>
              <a:t> prescrivent des benzodiazépines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7875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047C0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19401" y="6330462"/>
            <a:ext cx="7250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Jacqueline TORGLER  14</a:t>
            </a:r>
            <a:r>
              <a:rPr lang="fr-FR" baseline="30000" dirty="0" smtClean="0"/>
              <a:t>ème</a:t>
            </a:r>
            <a:r>
              <a:rPr lang="fr-FR" dirty="0" smtClean="0"/>
              <a:t> journée genevoise d’addictologie 09.10.2014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06634" y="3039903"/>
            <a:ext cx="478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</a:t>
            </a:r>
            <a:r>
              <a:rPr lang="fr-FR" dirty="0" err="1"/>
              <a:t>ZkcBXJtIrDk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29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89</Words>
  <Application>Microsoft Macintosh PowerPoint</Application>
  <PresentationFormat>Présentation à l'écran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Dr House &amp; Nurse Jackie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Jacqueline</dc:creator>
  <cp:lastModifiedBy>Jacqueline</cp:lastModifiedBy>
  <cp:revision>19</cp:revision>
  <cp:lastPrinted>2014-10-08T18:19:57Z</cp:lastPrinted>
  <dcterms:created xsi:type="dcterms:W3CDTF">2014-10-08T12:33:54Z</dcterms:created>
  <dcterms:modified xsi:type="dcterms:W3CDTF">2014-10-10T20:47:38Z</dcterms:modified>
</cp:coreProperties>
</file>