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91" r:id="rId2"/>
    <p:sldId id="256" r:id="rId3"/>
    <p:sldId id="265" r:id="rId4"/>
    <p:sldId id="279" r:id="rId5"/>
    <p:sldId id="280" r:id="rId6"/>
    <p:sldId id="292" r:id="rId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E2E4FA"/>
    <a:srgbClr val="3333FF"/>
    <a:srgbClr val="3366FF"/>
    <a:srgbClr val="D7B9AB"/>
    <a:srgbClr val="CC53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3782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3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DC1B3-B9FF-4CDD-9C39-AFAC3D49AEE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1F84E-44B4-4A94-9BAE-90DB8C87C869}">
      <dgm:prSet/>
      <dgm:spPr/>
      <dgm:t>
        <a:bodyPr/>
        <a:lstStyle/>
        <a:p>
          <a:r>
            <a:rPr lang="fr-CH" b="1" i="1" dirty="0" smtClean="0">
              <a:latin typeface="Univers Medium"/>
            </a:rPr>
            <a:t>Agent de liaison</a:t>
          </a:r>
          <a:endParaRPr lang="fr-CH" i="1" dirty="0" smtClean="0">
            <a:latin typeface="Univers Medium"/>
          </a:endParaRPr>
        </a:p>
      </dgm:t>
    </dgm:pt>
    <dgm:pt modelId="{48E4F2A3-B032-48C2-8CCD-E9E7C1FC0CCA}" type="parTrans" cxnId="{92C8B3A7-7194-4C6F-A46B-29110CAAA7F2}">
      <dgm:prSet/>
      <dgm:spPr/>
      <dgm:t>
        <a:bodyPr/>
        <a:lstStyle/>
        <a:p>
          <a:endParaRPr lang="en-US"/>
        </a:p>
      </dgm:t>
    </dgm:pt>
    <dgm:pt modelId="{415AB975-E23C-497F-B3DA-2E996AE48891}" type="sibTrans" cxnId="{92C8B3A7-7194-4C6F-A46B-29110CAAA7F2}">
      <dgm:prSet/>
      <dgm:spPr/>
      <dgm:t>
        <a:bodyPr/>
        <a:lstStyle/>
        <a:p>
          <a:endParaRPr lang="en-US"/>
        </a:p>
      </dgm:t>
    </dgm:pt>
    <dgm:pt modelId="{3823ABC5-3844-4741-8B9C-2C27D0944219}">
      <dgm:prSet/>
      <dgm:spPr/>
      <dgm:t>
        <a:bodyPr/>
        <a:lstStyle/>
        <a:p>
          <a:r>
            <a:rPr lang="fr-CH" b="1" i="1" dirty="0" smtClean="0">
              <a:latin typeface="Univers Medium"/>
            </a:rPr>
            <a:t>Educateur de rue</a:t>
          </a:r>
        </a:p>
      </dgm:t>
    </dgm:pt>
    <dgm:pt modelId="{3F0C6554-FB1C-4E0E-9FD1-A5DAD2F5B193}" type="parTrans" cxnId="{28452A4E-B528-41D0-ACDF-10102D4AE9BE}">
      <dgm:prSet/>
      <dgm:spPr/>
      <dgm:t>
        <a:bodyPr/>
        <a:lstStyle/>
        <a:p>
          <a:endParaRPr lang="en-US"/>
        </a:p>
      </dgm:t>
    </dgm:pt>
    <dgm:pt modelId="{241D7A26-9850-4347-A956-BD0115830F16}" type="sibTrans" cxnId="{28452A4E-B528-41D0-ACDF-10102D4AE9BE}">
      <dgm:prSet/>
      <dgm:spPr/>
      <dgm:t>
        <a:bodyPr/>
        <a:lstStyle/>
        <a:p>
          <a:endParaRPr lang="en-US"/>
        </a:p>
      </dgm:t>
    </dgm:pt>
    <dgm:pt modelId="{B98FCC27-E3A8-472D-B610-67C440D7DD81}">
      <dgm:prSet/>
      <dgm:spPr/>
      <dgm:t>
        <a:bodyPr/>
        <a:lstStyle/>
        <a:p>
          <a:r>
            <a:rPr lang="fr-CH" b="1" i="1" dirty="0" smtClean="0">
              <a:latin typeface="Univers Medium"/>
            </a:rPr>
            <a:t>Travail hors mur</a:t>
          </a:r>
          <a:endParaRPr lang="fr-CH" dirty="0" smtClean="0">
            <a:latin typeface="Univers Medium"/>
          </a:endParaRPr>
        </a:p>
      </dgm:t>
    </dgm:pt>
    <dgm:pt modelId="{984E81AD-81AE-48A9-A516-3ECCA5DF7942}" type="parTrans" cxnId="{527628CA-FE16-40E7-864F-6AC339D82CF0}">
      <dgm:prSet/>
      <dgm:spPr/>
      <dgm:t>
        <a:bodyPr/>
        <a:lstStyle/>
        <a:p>
          <a:endParaRPr lang="en-US"/>
        </a:p>
      </dgm:t>
    </dgm:pt>
    <dgm:pt modelId="{CED105BC-F2D2-4467-83FB-26E611535288}" type="sibTrans" cxnId="{527628CA-FE16-40E7-864F-6AC339D82CF0}">
      <dgm:prSet/>
      <dgm:spPr/>
      <dgm:t>
        <a:bodyPr/>
        <a:lstStyle/>
        <a:p>
          <a:endParaRPr lang="en-US"/>
        </a:p>
      </dgm:t>
    </dgm:pt>
    <dgm:pt modelId="{9221DC4C-3C39-413F-A47F-DDCFBBFADCF8}">
      <dgm:prSet phldrT="[Texte]"/>
      <dgm:spPr/>
      <dgm:t>
        <a:bodyPr/>
        <a:lstStyle/>
        <a:p>
          <a:r>
            <a:rPr lang="fr-CH" b="1" i="1" dirty="0" smtClean="0">
              <a:latin typeface="Univers Medium"/>
            </a:rPr>
            <a:t>Liaison communautaire</a:t>
          </a:r>
          <a:endParaRPr lang="fr-CH" dirty="0" smtClean="0">
            <a:latin typeface="Univers Medium"/>
          </a:endParaRPr>
        </a:p>
      </dgm:t>
    </dgm:pt>
    <dgm:pt modelId="{AAAA9165-1EB2-4DBB-BB9A-4C7DA9015EEE}" type="parTrans" cxnId="{989B84FD-85CB-4096-83FF-6ACF50E7F2A0}">
      <dgm:prSet/>
      <dgm:spPr/>
      <dgm:t>
        <a:bodyPr/>
        <a:lstStyle/>
        <a:p>
          <a:endParaRPr lang="en-US"/>
        </a:p>
      </dgm:t>
    </dgm:pt>
    <dgm:pt modelId="{69EABF24-9F63-44A7-85B5-E8C10E7B5D88}" type="sibTrans" cxnId="{989B84FD-85CB-4096-83FF-6ACF50E7F2A0}">
      <dgm:prSet/>
      <dgm:spPr/>
      <dgm:t>
        <a:bodyPr/>
        <a:lstStyle/>
        <a:p>
          <a:endParaRPr lang="en-US"/>
        </a:p>
      </dgm:t>
    </dgm:pt>
    <dgm:pt modelId="{968CB6F1-55D0-4F49-8024-A159740916F2}" type="pres">
      <dgm:prSet presAssocID="{573DC1B3-B9FF-4CDD-9C39-AFAC3D49AEE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10E6EA11-CCA5-4904-A7D2-DC80EBA10549}" type="pres">
      <dgm:prSet presAssocID="{573DC1B3-B9FF-4CDD-9C39-AFAC3D49AEE5}" presName="ellipse" presStyleLbl="trBgShp" presStyleIdx="0" presStyleCnt="1"/>
      <dgm:spPr/>
    </dgm:pt>
    <dgm:pt modelId="{A08CD8BA-B51F-409C-B2B8-425D02AF29A7}" type="pres">
      <dgm:prSet presAssocID="{573DC1B3-B9FF-4CDD-9C39-AFAC3D49AEE5}" presName="arrow1" presStyleLbl="fgShp" presStyleIdx="0" presStyleCnt="1"/>
      <dgm:spPr/>
    </dgm:pt>
    <dgm:pt modelId="{E9E6150D-7D88-468C-B16B-8AE4CBF3DC1E}" type="pres">
      <dgm:prSet presAssocID="{573DC1B3-B9FF-4CDD-9C39-AFAC3D49AEE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0D89C-22A2-417A-B066-1C25CA5F518A}" type="pres">
      <dgm:prSet presAssocID="{3823ABC5-3844-4741-8B9C-2C27D094421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C54783C-E054-4AC3-BD38-9DF4A0483338}" type="pres">
      <dgm:prSet presAssocID="{B98FCC27-E3A8-472D-B610-67C440D7DD8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ED9DB4A-0E30-4DA1-8B22-24293B6EDF09}" type="pres">
      <dgm:prSet presAssocID="{9221DC4C-3C39-413F-A47F-DDCFBBFADCF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E3CFC34-D864-431D-B51D-E1E4C75CBE70}" type="pres">
      <dgm:prSet presAssocID="{573DC1B3-B9FF-4CDD-9C39-AFAC3D49AEE5}" presName="funnel" presStyleLbl="trAlignAcc1" presStyleIdx="0" presStyleCnt="1"/>
      <dgm:spPr/>
    </dgm:pt>
  </dgm:ptLst>
  <dgm:cxnLst>
    <dgm:cxn modelId="{B3012035-A67E-4A9F-810A-61885D5AEBBE}" type="presOf" srcId="{B98FCC27-E3A8-472D-B610-67C440D7DD81}" destId="{02D0D89C-22A2-417A-B066-1C25CA5F518A}" srcOrd="0" destOrd="0" presId="urn:microsoft.com/office/officeart/2005/8/layout/funnel1"/>
    <dgm:cxn modelId="{3B930EF2-D06B-4FA3-B154-6667984FEF94}" type="presOf" srcId="{3823ABC5-3844-4741-8B9C-2C27D0944219}" destId="{1C54783C-E054-4AC3-BD38-9DF4A0483338}" srcOrd="0" destOrd="0" presId="urn:microsoft.com/office/officeart/2005/8/layout/funnel1"/>
    <dgm:cxn modelId="{92C8B3A7-7194-4C6F-A46B-29110CAAA7F2}" srcId="{573DC1B3-B9FF-4CDD-9C39-AFAC3D49AEE5}" destId="{9C11F84E-44B4-4A94-9BAE-90DB8C87C869}" srcOrd="0" destOrd="0" parTransId="{48E4F2A3-B032-48C2-8CCD-E9E7C1FC0CCA}" sibTransId="{415AB975-E23C-497F-B3DA-2E996AE48891}"/>
    <dgm:cxn modelId="{989B84FD-85CB-4096-83FF-6ACF50E7F2A0}" srcId="{573DC1B3-B9FF-4CDD-9C39-AFAC3D49AEE5}" destId="{9221DC4C-3C39-413F-A47F-DDCFBBFADCF8}" srcOrd="3" destOrd="0" parTransId="{AAAA9165-1EB2-4DBB-BB9A-4C7DA9015EEE}" sibTransId="{69EABF24-9F63-44A7-85B5-E8C10E7B5D88}"/>
    <dgm:cxn modelId="{527628CA-FE16-40E7-864F-6AC339D82CF0}" srcId="{573DC1B3-B9FF-4CDD-9C39-AFAC3D49AEE5}" destId="{B98FCC27-E3A8-472D-B610-67C440D7DD81}" srcOrd="2" destOrd="0" parTransId="{984E81AD-81AE-48A9-A516-3ECCA5DF7942}" sibTransId="{CED105BC-F2D2-4467-83FB-26E611535288}"/>
    <dgm:cxn modelId="{DEF139C1-BFDD-4517-8DB6-9C0A149D1BF2}" type="presOf" srcId="{9C11F84E-44B4-4A94-9BAE-90DB8C87C869}" destId="{2ED9DB4A-0E30-4DA1-8B22-24293B6EDF09}" srcOrd="0" destOrd="0" presId="urn:microsoft.com/office/officeart/2005/8/layout/funnel1"/>
    <dgm:cxn modelId="{C7BE041E-5E11-4630-A493-3776E3A19877}" type="presOf" srcId="{9221DC4C-3C39-413F-A47F-DDCFBBFADCF8}" destId="{E9E6150D-7D88-468C-B16B-8AE4CBF3DC1E}" srcOrd="0" destOrd="0" presId="urn:microsoft.com/office/officeart/2005/8/layout/funnel1"/>
    <dgm:cxn modelId="{28452A4E-B528-41D0-ACDF-10102D4AE9BE}" srcId="{573DC1B3-B9FF-4CDD-9C39-AFAC3D49AEE5}" destId="{3823ABC5-3844-4741-8B9C-2C27D0944219}" srcOrd="1" destOrd="0" parTransId="{3F0C6554-FB1C-4E0E-9FD1-A5DAD2F5B193}" sibTransId="{241D7A26-9850-4347-A956-BD0115830F16}"/>
    <dgm:cxn modelId="{6718D444-F95A-4170-B895-133C8234A3B0}" type="presOf" srcId="{573DC1B3-B9FF-4CDD-9C39-AFAC3D49AEE5}" destId="{968CB6F1-55D0-4F49-8024-A159740916F2}" srcOrd="0" destOrd="0" presId="urn:microsoft.com/office/officeart/2005/8/layout/funnel1"/>
    <dgm:cxn modelId="{A48EC652-0E93-4D63-AF58-062AAAFE9C61}" type="presParOf" srcId="{968CB6F1-55D0-4F49-8024-A159740916F2}" destId="{10E6EA11-CCA5-4904-A7D2-DC80EBA10549}" srcOrd="0" destOrd="0" presId="urn:microsoft.com/office/officeart/2005/8/layout/funnel1"/>
    <dgm:cxn modelId="{12696049-0B56-4D39-A1F0-44C678A7B3A6}" type="presParOf" srcId="{968CB6F1-55D0-4F49-8024-A159740916F2}" destId="{A08CD8BA-B51F-409C-B2B8-425D02AF29A7}" srcOrd="1" destOrd="0" presId="urn:microsoft.com/office/officeart/2005/8/layout/funnel1"/>
    <dgm:cxn modelId="{B9558417-B9EC-4EC9-BCB8-4551A88105A2}" type="presParOf" srcId="{968CB6F1-55D0-4F49-8024-A159740916F2}" destId="{E9E6150D-7D88-468C-B16B-8AE4CBF3DC1E}" srcOrd="2" destOrd="0" presId="urn:microsoft.com/office/officeart/2005/8/layout/funnel1"/>
    <dgm:cxn modelId="{E3BBD2A1-4707-493E-B8B4-D90B83AFCBE3}" type="presParOf" srcId="{968CB6F1-55D0-4F49-8024-A159740916F2}" destId="{02D0D89C-22A2-417A-B066-1C25CA5F518A}" srcOrd="3" destOrd="0" presId="urn:microsoft.com/office/officeart/2005/8/layout/funnel1"/>
    <dgm:cxn modelId="{7AAC7A2E-D314-4823-A667-E3E2FDDA24CC}" type="presParOf" srcId="{968CB6F1-55D0-4F49-8024-A159740916F2}" destId="{1C54783C-E054-4AC3-BD38-9DF4A0483338}" srcOrd="4" destOrd="0" presId="urn:microsoft.com/office/officeart/2005/8/layout/funnel1"/>
    <dgm:cxn modelId="{AB556897-76B6-4B0D-8D2E-6A602048675D}" type="presParOf" srcId="{968CB6F1-55D0-4F49-8024-A159740916F2}" destId="{2ED9DB4A-0E30-4DA1-8B22-24293B6EDF09}" srcOrd="5" destOrd="0" presId="urn:microsoft.com/office/officeart/2005/8/layout/funnel1"/>
    <dgm:cxn modelId="{2D40595B-B4C2-40F2-AF22-BA2A085C9187}" type="presParOf" srcId="{968CB6F1-55D0-4F49-8024-A159740916F2}" destId="{0E3CFC34-D864-431D-B51D-E1E4C75CBE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6EA11-CCA5-4904-A7D2-DC80EBA10549}">
      <dsp:nvSpPr>
        <dsp:cNvPr id="0" name=""/>
        <dsp:cNvSpPr/>
      </dsp:nvSpPr>
      <dsp:spPr>
        <a:xfrm>
          <a:off x="1922173" y="194445"/>
          <a:ext cx="3858991" cy="134017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CD8BA-B51F-409C-B2B8-425D02AF29A7}">
      <dsp:nvSpPr>
        <dsp:cNvPr id="0" name=""/>
        <dsp:cNvSpPr/>
      </dsp:nvSpPr>
      <dsp:spPr>
        <a:xfrm>
          <a:off x="3483718" y="3476083"/>
          <a:ext cx="747866" cy="47863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6150D-7D88-468C-B16B-8AE4CBF3DC1E}">
      <dsp:nvSpPr>
        <dsp:cNvPr id="0" name=""/>
        <dsp:cNvSpPr/>
      </dsp:nvSpPr>
      <dsp:spPr>
        <a:xfrm>
          <a:off x="2062772" y="3858991"/>
          <a:ext cx="3589759" cy="89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200" b="1" i="1" kern="1200" dirty="0" smtClean="0">
              <a:latin typeface="Univers Medium"/>
            </a:rPr>
            <a:t>Liaison communautaire</a:t>
          </a:r>
          <a:endParaRPr lang="fr-CH" sz="2200" kern="1200" dirty="0" smtClean="0">
            <a:latin typeface="Univers Medium"/>
          </a:endParaRPr>
        </a:p>
      </dsp:txBody>
      <dsp:txXfrm>
        <a:off x="2062772" y="3858991"/>
        <a:ext cx="3589759" cy="897439"/>
      </dsp:txXfrm>
    </dsp:sp>
    <dsp:sp modelId="{02D0D89C-22A2-417A-B066-1C25CA5F518A}">
      <dsp:nvSpPr>
        <dsp:cNvPr id="0" name=""/>
        <dsp:cNvSpPr/>
      </dsp:nvSpPr>
      <dsp:spPr>
        <a:xfrm>
          <a:off x="3325171" y="1638126"/>
          <a:ext cx="1346159" cy="134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i="1" kern="1200" dirty="0" smtClean="0">
              <a:latin typeface="Univers Medium"/>
            </a:rPr>
            <a:t>Travail hors mur</a:t>
          </a:r>
          <a:endParaRPr lang="fr-CH" sz="1400" kern="1200" dirty="0" smtClean="0">
            <a:latin typeface="Univers Medium"/>
          </a:endParaRPr>
        </a:p>
      </dsp:txBody>
      <dsp:txXfrm>
        <a:off x="3325171" y="1638126"/>
        <a:ext cx="1346159" cy="1346159"/>
      </dsp:txXfrm>
    </dsp:sp>
    <dsp:sp modelId="{1C54783C-E054-4AC3-BD38-9DF4A0483338}">
      <dsp:nvSpPr>
        <dsp:cNvPr id="0" name=""/>
        <dsp:cNvSpPr/>
      </dsp:nvSpPr>
      <dsp:spPr>
        <a:xfrm>
          <a:off x="2361918" y="628207"/>
          <a:ext cx="1346159" cy="134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i="1" kern="1200" dirty="0" smtClean="0">
              <a:latin typeface="Univers Medium"/>
            </a:rPr>
            <a:t>Educateur de rue</a:t>
          </a:r>
        </a:p>
      </dsp:txBody>
      <dsp:txXfrm>
        <a:off x="2361918" y="628207"/>
        <a:ext cx="1346159" cy="1346159"/>
      </dsp:txXfrm>
    </dsp:sp>
    <dsp:sp modelId="{2ED9DB4A-0E30-4DA1-8B22-24293B6EDF09}">
      <dsp:nvSpPr>
        <dsp:cNvPr id="0" name=""/>
        <dsp:cNvSpPr/>
      </dsp:nvSpPr>
      <dsp:spPr>
        <a:xfrm>
          <a:off x="3737993" y="302736"/>
          <a:ext cx="1346159" cy="1346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i="1" kern="1200" dirty="0" smtClean="0">
              <a:latin typeface="Univers Medium"/>
            </a:rPr>
            <a:t>Agent de liaison</a:t>
          </a:r>
          <a:endParaRPr lang="fr-CH" sz="1400" i="1" kern="1200" dirty="0" smtClean="0">
            <a:latin typeface="Univers Medium"/>
          </a:endParaRPr>
        </a:p>
      </dsp:txBody>
      <dsp:txXfrm>
        <a:off x="3737993" y="302736"/>
        <a:ext cx="1346159" cy="1346159"/>
      </dsp:txXfrm>
    </dsp:sp>
    <dsp:sp modelId="{0E3CFC34-D864-431D-B51D-E1E4C75CBE70}">
      <dsp:nvSpPr>
        <dsp:cNvPr id="0" name=""/>
        <dsp:cNvSpPr/>
      </dsp:nvSpPr>
      <dsp:spPr>
        <a:xfrm>
          <a:off x="1763625" y="29914"/>
          <a:ext cx="4188052" cy="33504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654829-B5C1-43A8-B957-4B5EE59AB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dirty="0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07810-A0EB-4C14-90AB-592808466228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4829-B5C1-43A8-B957-4B5EE59AB59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H="1">
            <a:off x="1331913" y="0"/>
            <a:ext cx="7794625" cy="5364163"/>
          </a:xfrm>
          <a:prstGeom prst="rect">
            <a:avLst/>
          </a:prstGeom>
          <a:solidFill>
            <a:srgbClr val="BFBFBF">
              <a:alpha val="47058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Image 15" descr="Logo_HUG_2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17"/>
          <p:cNvCxnSpPr/>
          <p:nvPr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2"/>
          <p:cNvGrpSpPr>
            <a:grpSpLocks/>
          </p:cNvGrpSpPr>
          <p:nvPr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spc="150" dirty="0" smtClean="0">
                <a:solidFill>
                  <a:schemeClr val="bg1"/>
                </a:solidFill>
                <a:latin typeface="Univers Condensed Medium"/>
              </a:rPr>
              <a:t>Etre les premiers pour vous</a:t>
            </a:r>
            <a:endParaRPr lang="fr-FR" b="1" spc="150" dirty="0" smtClean="0">
              <a:solidFill>
                <a:schemeClr val="bg1"/>
              </a:solidFill>
              <a:latin typeface="Univers Condensed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484313"/>
            <a:ext cx="5410200" cy="5373687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" name="Image 15" descr="Logo_HUG_2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63" y="6151563"/>
            <a:ext cx="16525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7"/>
          <p:cNvCxnSpPr/>
          <p:nvPr/>
        </p:nvCxnSpPr>
        <p:spPr>
          <a:xfrm>
            <a:off x="5410200" y="5876925"/>
            <a:ext cx="0" cy="1404938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2"/>
          <p:cNvGrpSpPr>
            <a:grpSpLocks/>
          </p:cNvGrpSpPr>
          <p:nvPr/>
        </p:nvGrpSpPr>
        <p:grpSpPr bwMode="auto">
          <a:xfrm>
            <a:off x="5410200" y="4308475"/>
            <a:ext cx="1054100" cy="1052513"/>
            <a:chOff x="3446023" y="4151261"/>
            <a:chExt cx="1053292" cy="1052235"/>
          </a:xfrm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447610" y="4151261"/>
              <a:ext cx="1051705" cy="1052235"/>
            </a:xfrm>
            <a:prstGeom prst="rect">
              <a:avLst/>
            </a:prstGeom>
            <a:solidFill>
              <a:srgbClr val="0C72C0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3446023" y="5078116"/>
              <a:ext cx="125317" cy="125380"/>
            </a:xfrm>
            <a:prstGeom prst="rect">
              <a:avLst/>
            </a:prstGeom>
            <a:solidFill>
              <a:srgbClr val="3CB4F9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3571340" y="5078116"/>
              <a:ext cx="126903" cy="125380"/>
            </a:xfrm>
            <a:prstGeom prst="rect">
              <a:avLst/>
            </a:prstGeom>
            <a:solidFill>
              <a:srgbClr val="FF49A5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698243" y="5078116"/>
              <a:ext cx="125316" cy="125380"/>
            </a:xfrm>
            <a:prstGeom prst="rect">
              <a:avLst/>
            </a:prstGeom>
            <a:solidFill>
              <a:srgbClr val="FF9F57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823558" y="5078116"/>
              <a:ext cx="126903" cy="125380"/>
            </a:xfrm>
            <a:prstGeom prst="rect">
              <a:avLst/>
            </a:prstGeom>
            <a:solidFill>
              <a:srgbClr val="469B2D"/>
            </a:solidFill>
            <a:ln>
              <a:noFill/>
            </a:ln>
            <a:effectLst>
              <a:outerShdw blurRad="40000" dist="23000" dir="5400000" sx="0" sy="0" rotWithShape="0">
                <a:srgbClr val="808080">
                  <a:alpha val="34998"/>
                </a:srgbClr>
              </a:outerShdw>
            </a:effectLst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Espace réservé du pied de page 4"/>
          <p:cNvSpPr txBox="1">
            <a:spLocks/>
          </p:cNvSpPr>
          <p:nvPr/>
        </p:nvSpPr>
        <p:spPr>
          <a:xfrm>
            <a:off x="1692275" y="1628775"/>
            <a:ext cx="3721100" cy="180816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Hôpitaux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Universitaires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fr-CH" sz="3200" b="1" dirty="0" smtClean="0">
                <a:solidFill>
                  <a:schemeClr val="bg1"/>
                </a:solidFill>
                <a:latin typeface="Arial Narrow" pitchFamily="34" charset="0"/>
              </a:rPr>
              <a:t>de Genève</a:t>
            </a:r>
          </a:p>
        </p:txBody>
      </p:sp>
      <p:sp>
        <p:nvSpPr>
          <p:cNvPr id="24" name="Espace réservé du pied de page 4"/>
          <p:cNvSpPr txBox="1">
            <a:spLocks/>
          </p:cNvSpPr>
          <p:nvPr/>
        </p:nvSpPr>
        <p:spPr>
          <a:xfrm>
            <a:off x="1692275" y="5516563"/>
            <a:ext cx="3721100" cy="7921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2000" b="0" i="0" kern="1200">
                <a:solidFill>
                  <a:schemeClr val="tx1"/>
                </a:solidFill>
                <a:latin typeface="Univers LT Std 67 Bold Condensed"/>
                <a:ea typeface="+mn-ea"/>
                <a:cs typeface="Univers LT Std 57 C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Espace réservé du titre 1"/>
          <p:cNvSpPr>
            <a:spLocks noGrp="1"/>
          </p:cNvSpPr>
          <p:nvPr>
            <p:ph type="title"/>
          </p:nvPr>
        </p:nvSpPr>
        <p:spPr>
          <a:xfrm>
            <a:off x="5527171" y="1529302"/>
            <a:ext cx="3293301" cy="2619778"/>
          </a:xfrm>
          <a:prstGeom prst="rect">
            <a:avLst/>
          </a:prstGeom>
        </p:spPr>
        <p:txBody>
          <a:bodyPr anchor="t"/>
          <a:lstStyle>
            <a:lvl1pPr>
              <a:defRPr spc="0" baseline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 spd="slow" advClick="0" advTm="16000">
    <p:wipe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q"/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6" y="630136"/>
            <a:ext cx="672846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860032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1600" b="0" i="0" kern="0" spc="0" baseline="0"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0888"/>
            <a:ext cx="3240360" cy="381642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88" y="2138363"/>
            <a:ext cx="4787901" cy="4719637"/>
          </a:xfrm>
          <a:prstGeom prst="rect">
            <a:avLst/>
          </a:prstGeom>
          <a:solidFill>
            <a:srgbClr val="1864B5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57947" y="630136"/>
            <a:ext cx="671445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20888"/>
            <a:ext cx="3240360" cy="381642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1459929" y="2420888"/>
            <a:ext cx="3326383" cy="4392488"/>
          </a:xfrm>
          <a:prstGeom prst="rect">
            <a:avLst/>
          </a:prstGeom>
        </p:spPr>
        <p:txBody>
          <a:bodyPr lIns="108000" tIns="108000" bIns="36000" rtlCol="0">
            <a:normAutofit/>
          </a:bodyPr>
          <a:lstStyle>
            <a:lvl1pPr marL="215900" indent="-215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1pPr>
            <a:lvl2pPr marL="432000" indent="-215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2pPr>
            <a:lvl3pPr marL="648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3pPr>
            <a:lvl4pPr marL="864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4pPr>
            <a:lvl5pPr marL="1080000" indent="-21590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Univers Medium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3247767" cy="4155912"/>
          </a:xfrm>
        </p:spPr>
        <p:txBody>
          <a:bodyPr/>
          <a:lstStyle>
            <a:lvl1pPr marL="216000" indent="-216000">
              <a:lnSpc>
                <a:spcPct val="150000"/>
              </a:lnSpc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929B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823072" y="2081399"/>
            <a:ext cx="3319775" cy="4155912"/>
          </a:xfrm>
        </p:spPr>
        <p:txBody>
          <a:bodyPr/>
          <a:lstStyle>
            <a:lvl1pPr marL="216000" indent="-216000">
              <a:lnSpc>
                <a:spcPct val="150000"/>
              </a:lnSpc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7938"/>
            <a:ext cx="706437" cy="1365251"/>
          </a:xfrm>
          <a:prstGeom prst="rect">
            <a:avLst/>
          </a:prstGeom>
          <a:solidFill>
            <a:srgbClr val="1864B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</p:spPr>
        <p:txBody>
          <a:bodyPr/>
          <a:lstStyle>
            <a:lvl1pPr marL="216000" indent="-216000">
              <a:lnSpc>
                <a:spcPct val="150000"/>
              </a:lnSpc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lnSpc>
                <a:spcPct val="150000"/>
              </a:lnSpc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466412" y="630136"/>
            <a:ext cx="667643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 spd="slow" advClick="0" advTm="16000">
    <p:wip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79538" y="0"/>
            <a:ext cx="6799262" cy="6858000"/>
          </a:xfrm>
          <a:prstGeom prst="rect">
            <a:avLst/>
          </a:prstGeom>
          <a:solidFill>
            <a:srgbClr val="BFBFBF">
              <a:alpha val="43137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0500" y="2081213"/>
            <a:ext cx="67183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smtClean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Image 14" descr="Logo_HUG_2C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160338" y="6402388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F763D66-19CF-48A9-8C5B-6B9F392C6394}" type="datetime1">
              <a:rPr lang="en-US" sz="800" smtClean="0">
                <a:solidFill>
                  <a:srgbClr val="D8DBDE"/>
                </a:solidFill>
                <a:latin typeface="Univers Medium" pitchFamily="-84" charset="0"/>
              </a:rPr>
              <a:pPr eaLnBrk="1" hangingPunct="1">
                <a:defRPr/>
              </a:pPr>
              <a:t>3/18/2014</a:t>
            </a:fld>
            <a:endParaRPr lang="en-US" sz="800" smtClean="0">
              <a:solidFill>
                <a:srgbClr val="D8DBDE"/>
              </a:solidFill>
              <a:latin typeface="Univers Medium" pitchFamily="-84" charset="0"/>
            </a:endParaRPr>
          </a:p>
          <a:p>
            <a:pPr eaLnBrk="1" hangingPunct="1">
              <a:defRPr/>
            </a:pPr>
            <a:fld id="{E288DF07-51F7-4A9A-B915-7AD57A4C5DFE}" type="slidenum">
              <a:rPr lang="en-US" sz="800" smtClean="0">
                <a:solidFill>
                  <a:srgbClr val="D8DBDE"/>
                </a:solidFill>
                <a:latin typeface="Univers Medium" pitchFamily="-84" charset="0"/>
              </a:rPr>
              <a:pPr eaLnBrk="1" hangingPunct="1">
                <a:defRPr/>
              </a:pPr>
              <a:t>‹N°›</a:t>
            </a:fld>
            <a:endParaRPr lang="en-US" sz="800" smtClean="0">
              <a:solidFill>
                <a:srgbClr val="D8DBDE"/>
              </a:solidFill>
              <a:latin typeface="Univers Medium" pitchFamily="-8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9538" y="0"/>
            <a:ext cx="6799262" cy="6858000"/>
          </a:xfrm>
          <a:prstGeom prst="rect">
            <a:avLst/>
          </a:prstGeom>
          <a:solidFill>
            <a:srgbClr val="BFBFBF">
              <a:alpha val="43137"/>
            </a:srgbClr>
          </a:solidFill>
          <a:ln>
            <a:noFill/>
          </a:ln>
          <a:effectLst>
            <a:outerShdw blurRad="40000" dist="23000" dir="5400000" sx="0" sy="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Connecteur droit 13"/>
          <p:cNvCxnSpPr/>
          <p:nvPr/>
        </p:nvCxnSpPr>
        <p:spPr>
          <a:xfrm>
            <a:off x="679450" y="0"/>
            <a:ext cx="0" cy="1350963"/>
          </a:xfrm>
          <a:prstGeom prst="line">
            <a:avLst/>
          </a:prstGeom>
          <a:ln w="12700" cmpd="sng">
            <a:solidFill>
              <a:srgbClr val="0C72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8" name="Image 14" descr="Logo_HUG_2C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637698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slow" advClick="0" advTm="16000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spc="200">
          <a:solidFill>
            <a:schemeClr val="tx1"/>
          </a:solidFill>
          <a:latin typeface="Arial Narrow" pitchFamily="34" charset="0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477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8636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1079500" indent="-215900" algn="l" rtl="0" eaLnBrk="1" fontAlgn="base" hangingPunct="1">
        <a:spcBef>
          <a:spcPct val="0"/>
        </a:spcBef>
        <a:spcAft>
          <a:spcPts val="600"/>
        </a:spcAft>
        <a:buClr>
          <a:srgbClr val="0C72C0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527675" y="1528763"/>
            <a:ext cx="4044985" cy="2620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fr-CH" dirty="0" smtClean="0"/>
              <a:t>Equipe de liaison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Caroline Bartolini-Sourd, infirmière</a:t>
            </a:r>
            <a:b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</a:br>
            <a: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Lorena </a:t>
            </a:r>
            <a:r>
              <a:rPr lang="fr-CH" sz="1600" b="0" dirty="0" err="1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Bassini</a:t>
            </a:r>
            <a: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, médecin</a:t>
            </a:r>
            <a:b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</a:br>
            <a:r>
              <a:rPr lang="fr-CH" sz="1600" b="0" dirty="0" err="1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Raffaele</a:t>
            </a:r>
            <a: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 </a:t>
            </a:r>
            <a:r>
              <a:rPr lang="fr-CH" sz="1600" b="0" dirty="0" err="1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Lepore</a:t>
            </a:r>
            <a: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>, infirmier</a:t>
            </a:r>
            <a:br>
              <a:rPr lang="fr-CH" sz="1600" b="0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</a:br>
            <a:r>
              <a:rPr lang="fr-CH" sz="1600" b="0" dirty="0" smtClean="0">
                <a:solidFill>
                  <a:srgbClr val="43494F"/>
                </a:solidFill>
                <a:latin typeface="Univers Medium"/>
              </a:rPr>
              <a:t>Sonia </a:t>
            </a:r>
            <a:r>
              <a:rPr lang="fr-CH" sz="1600" b="0" dirty="0" err="1" smtClean="0">
                <a:solidFill>
                  <a:srgbClr val="43494F"/>
                </a:solidFill>
                <a:latin typeface="Univers Medium"/>
              </a:rPr>
              <a:t>Romaniello</a:t>
            </a:r>
            <a:r>
              <a:rPr lang="fr-CH" sz="1600" b="0" dirty="0" smtClean="0">
                <a:solidFill>
                  <a:srgbClr val="43494F"/>
                </a:solidFill>
                <a:latin typeface="Univers Medium"/>
              </a:rPr>
              <a:t>, assistante sociale </a:t>
            </a:r>
            <a:br>
              <a:rPr lang="fr-CH" sz="1600" b="0" dirty="0" smtClean="0">
                <a:solidFill>
                  <a:srgbClr val="43494F"/>
                </a:solidFill>
                <a:latin typeface="Univers Medium"/>
              </a:rPr>
            </a:br>
            <a:r>
              <a:rPr lang="fr-CH" sz="1600" b="0" i="1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  <a:t/>
            </a:r>
            <a:br>
              <a:rPr lang="fr-CH" sz="1600" b="0" i="1" dirty="0" smtClean="0">
                <a:solidFill>
                  <a:srgbClr val="43494F"/>
                </a:solidFill>
                <a:latin typeface="Univers Medium"/>
                <a:ea typeface="+mn-ea"/>
                <a:cs typeface="+mn-cs"/>
              </a:rPr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2"/>
          <p:cNvSpPr>
            <a:spLocks noChangeShapeType="1"/>
          </p:cNvSpPr>
          <p:nvPr/>
        </p:nvSpPr>
        <p:spPr bwMode="auto">
          <a:xfrm flipV="1">
            <a:off x="762000" y="0"/>
            <a:ext cx="0" cy="213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1" name="Titre 5"/>
          <p:cNvSpPr>
            <a:spLocks noGrp="1"/>
          </p:cNvSpPr>
          <p:nvPr>
            <p:ph type="title"/>
          </p:nvPr>
        </p:nvSpPr>
        <p:spPr bwMode="auto">
          <a:xfrm>
            <a:off x="1571604" y="214290"/>
            <a:ext cx="711519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sz="3200" dirty="0" smtClean="0"/>
              <a:t>PROXIMITE ET COMMUNAUTE</a:t>
            </a:r>
            <a:br>
              <a:rPr lang="fr-CH" sz="3200" dirty="0" smtClean="0"/>
            </a:br>
            <a:r>
              <a:rPr lang="fr-CH" sz="3200" dirty="0" smtClean="0"/>
              <a:t>DE LA NECESSITE DE LA LIAISON…</a:t>
            </a:r>
            <a:br>
              <a:rPr lang="fr-CH" sz="3200" dirty="0" smtClean="0"/>
            </a:br>
            <a:endParaRPr lang="fr-CH" sz="3200" dirty="0" smtClean="0">
              <a:latin typeface="+mj-lt"/>
            </a:endParaRPr>
          </a:p>
        </p:txBody>
      </p:sp>
      <p:pic>
        <p:nvPicPr>
          <p:cNvPr id="25602" name="Picture 2" descr="http://www.apelsaintjosephcachan.fr/documents/Nouveau_Dossier/11G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25256"/>
            <a:ext cx="4786346" cy="358976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709798" y="542926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800" dirty="0" smtClean="0"/>
              <a:t>Janvier 2014</a:t>
            </a:r>
            <a:endParaRPr lang="fr-CH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1500166" y="633600"/>
            <a:ext cx="7643834" cy="5000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CH" sz="3200" dirty="0" smtClean="0"/>
              <a:t>Recherche de modèles </a:t>
            </a:r>
            <a:r>
              <a:rPr lang="fr-CH" sz="3200" b="1" dirty="0" smtClean="0">
                <a:latin typeface="+mj-lt"/>
              </a:rPr>
              <a:t/>
            </a:r>
            <a:br>
              <a:rPr lang="fr-CH" sz="3200" b="1" dirty="0" smtClean="0">
                <a:latin typeface="+mj-lt"/>
              </a:rPr>
            </a:br>
            <a:endParaRPr lang="fr-CH" sz="3200" b="1" dirty="0" smtClean="0">
              <a:latin typeface="+mj-lt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714348" y="1285860"/>
          <a:ext cx="771530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RL\Bureau\lerueestavous\IMG_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071546"/>
            <a:ext cx="3214711" cy="2411033"/>
          </a:xfrm>
          <a:prstGeom prst="rect">
            <a:avLst/>
          </a:prstGeom>
          <a:noFill/>
        </p:spPr>
      </p:pic>
      <p:pic>
        <p:nvPicPr>
          <p:cNvPr id="7" name="Picture 2" descr="C:\Documents and Settings\SARL\Bureau\lerueestavous\IMG_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844" y="4289850"/>
            <a:ext cx="2471725" cy="1853794"/>
          </a:xfrm>
          <a:prstGeom prst="rect">
            <a:avLst/>
          </a:prstGeom>
          <a:noFill/>
        </p:spPr>
      </p:pic>
      <p:pic>
        <p:nvPicPr>
          <p:cNvPr id="8" name="Picture 3" descr="C:\Documents and Settings\SARL\Bureau\lerueestavous\IMG_1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6" y="1071546"/>
            <a:ext cx="2952771" cy="2214578"/>
          </a:xfrm>
          <a:prstGeom prst="rect">
            <a:avLst/>
          </a:prstGeom>
          <a:noFill/>
        </p:spPr>
      </p:pic>
      <p:pic>
        <p:nvPicPr>
          <p:cNvPr id="5" name="Picture 2" descr="F:\photos paquisrue\Photopâquis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643314"/>
            <a:ext cx="2323982" cy="1742987"/>
          </a:xfrm>
          <a:prstGeom prst="rect">
            <a:avLst/>
          </a:prstGeom>
          <a:noFill/>
        </p:spPr>
      </p:pic>
      <p:pic>
        <p:nvPicPr>
          <p:cNvPr id="6" name="Picture 3" descr="F:\photos paquisrue\Photopâquis 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581535"/>
            <a:ext cx="1921582" cy="256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/>
          <a:lstStyle/>
          <a:p>
            <a:pPr>
              <a:buNone/>
            </a:pPr>
            <a:endParaRPr lang="fr-CH" sz="1400" dirty="0" smtClean="0">
              <a:latin typeface="+mj-lt"/>
            </a:endParaRPr>
          </a:p>
          <a:p>
            <a:pPr marL="0" indent="0">
              <a:buNone/>
            </a:pPr>
            <a:endParaRPr lang="fr-CH" sz="1800" dirty="0" smtClean="0">
              <a:latin typeface="+mj-lt"/>
            </a:endParaRPr>
          </a:p>
          <a:p>
            <a:pPr algn="ctr">
              <a:buNone/>
            </a:pPr>
            <a:endParaRPr lang="fr-CH" sz="9600" b="1" dirty="0" smtClean="0">
              <a:latin typeface="+mj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 bwMode="auto">
          <a:xfrm>
            <a:off x="1571604" y="71420"/>
            <a:ext cx="7572396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CH" sz="3200" b="1" dirty="0" smtClean="0">
              <a:latin typeface="+mj-lt"/>
            </a:endParaRPr>
          </a:p>
        </p:txBody>
      </p:sp>
      <p:pic>
        <p:nvPicPr>
          <p:cNvPr id="1028" name="Picture 4" descr="F:\groupe liaison\image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9447" y="3440907"/>
            <a:ext cx="2952771" cy="2214578"/>
          </a:xfrm>
          <a:prstGeom prst="rect">
            <a:avLst/>
          </a:prstGeom>
          <a:noFill/>
        </p:spPr>
      </p:pic>
      <p:pic>
        <p:nvPicPr>
          <p:cNvPr id="1029" name="Picture 5" descr="F:\groupe liaison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71939" y="1428929"/>
            <a:ext cx="2859062" cy="2144297"/>
          </a:xfrm>
          <a:prstGeom prst="rect">
            <a:avLst/>
          </a:prstGeom>
          <a:noFill/>
        </p:spPr>
      </p:pic>
      <p:pic>
        <p:nvPicPr>
          <p:cNvPr id="1030" name="Picture 6" descr="F:\groupe liaison\image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50810" y="1424383"/>
            <a:ext cx="2860799" cy="214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fr-CH" sz="3200" b="1" dirty="0" smtClean="0">
                <a:latin typeface="+mj-lt"/>
              </a:rPr>
              <a:t>Dès demain </a:t>
            </a:r>
          </a:p>
          <a:p>
            <a:pPr algn="ctr">
              <a:buNone/>
            </a:pPr>
            <a:r>
              <a:rPr lang="fr-CH" sz="3200" b="1" dirty="0" smtClean="0">
                <a:latin typeface="+mj-lt"/>
              </a:rPr>
              <a:t>Des deux mains</a:t>
            </a:r>
          </a:p>
          <a:p>
            <a:pPr algn="ctr">
              <a:buNone/>
            </a:pPr>
            <a:r>
              <a:rPr lang="fr-CH" sz="3200" b="1" dirty="0" smtClean="0">
                <a:latin typeface="+mj-lt"/>
              </a:rPr>
              <a:t>Tissons des liens </a:t>
            </a:r>
          </a:p>
          <a:p>
            <a:pPr algn="ctr"/>
            <a:endParaRPr lang="fr-CH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-928718"/>
            <a:ext cx="8229600" cy="1143000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4" name="Image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2"/>
            <a:ext cx="5643602" cy="410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G 2013">
  <a:themeElements>
    <a:clrScheme name="HUG">
      <a:dk1>
        <a:srgbClr val="43494F"/>
      </a:dk1>
      <a:lt1>
        <a:sysClr val="window" lastClr="FFFFFF"/>
      </a:lt1>
      <a:dk2>
        <a:srgbClr val="7BAEDA"/>
      </a:dk2>
      <a:lt2>
        <a:srgbClr val="E5E5E5"/>
      </a:lt2>
      <a:accent1>
        <a:srgbClr val="1C60AE"/>
      </a:accent1>
      <a:accent2>
        <a:srgbClr val="457EC0"/>
      </a:accent2>
      <a:accent3>
        <a:srgbClr val="C66928"/>
      </a:accent3>
      <a:accent4>
        <a:srgbClr val="61ABC3"/>
      </a:accent4>
      <a:accent5>
        <a:srgbClr val="9A0072"/>
      </a:accent5>
      <a:accent6>
        <a:srgbClr val="3C866E"/>
      </a:accent6>
      <a:hlink>
        <a:srgbClr val="33383E"/>
      </a:hlink>
      <a:folHlink>
        <a:srgbClr val="33383E"/>
      </a:folHlink>
    </a:clrScheme>
    <a:fontScheme name="HUG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nouvellecharte</Template>
  <TotalTime>4510</TotalTime>
  <Words>32</Words>
  <Application>Microsoft Office PowerPoint</Application>
  <PresentationFormat>Affichage à l'écran (4:3)</PresentationFormat>
  <Paragraphs>14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HUG 2013</vt:lpstr>
      <vt:lpstr>Equipe de liaison   Caroline Bartolini-Sourd, infirmière Lorena Bassini, médecin Raffaele Lepore, infirmier Sonia Romaniello, assistante sociale    </vt:lpstr>
      <vt:lpstr>PROXIMITE ET COMMUNAUTE DE LA NECESSITE DE LA LIAISON… </vt:lpstr>
      <vt:lpstr>Recherche de modèles  </vt:lpstr>
      <vt:lpstr>Diapositive 4</vt:lpstr>
      <vt:lpstr>Diapositive 5</vt:lpstr>
      <vt:lpstr>Diapositive 6</vt:lpstr>
    </vt:vector>
  </TitlesOfParts>
  <Company>hug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page</dc:title>
  <dc:creator>ARMT</dc:creator>
  <cp:lastModifiedBy>romaniello</cp:lastModifiedBy>
  <cp:revision>474</cp:revision>
  <dcterms:created xsi:type="dcterms:W3CDTF">2003-10-08T13:16:24Z</dcterms:created>
  <dcterms:modified xsi:type="dcterms:W3CDTF">2014-03-18T13:58:46Z</dcterms:modified>
</cp:coreProperties>
</file>